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16"/>
  </p:notesMasterIdLst>
  <p:sldIdLst>
    <p:sldId id="256" r:id="rId3"/>
    <p:sldId id="284" r:id="rId4"/>
    <p:sldId id="258" r:id="rId5"/>
    <p:sldId id="259" r:id="rId6"/>
    <p:sldId id="264" r:id="rId7"/>
    <p:sldId id="261" r:id="rId8"/>
    <p:sldId id="263" r:id="rId9"/>
    <p:sldId id="285" r:id="rId10"/>
    <p:sldId id="292" r:id="rId11"/>
    <p:sldId id="293" r:id="rId12"/>
    <p:sldId id="291" r:id="rId13"/>
    <p:sldId id="288" r:id="rId14"/>
    <p:sldId id="290" r:id="rId15"/>
  </p:sldIdLst>
  <p:sldSz cx="7104063" cy="5327650"/>
  <p:notesSz cx="7099300" cy="10234613"/>
  <p:defaultTextStyle>
    <a:defPPr>
      <a:defRPr lang="ja-JP"/>
    </a:defPPr>
    <a:lvl1pPr marL="0" algn="l" defTabSz="368092" rtl="0" eaLnBrk="1" latinLnBrk="0" hangingPunct="1">
      <a:defRPr kumimoji="1" sz="1449" kern="1200">
        <a:solidFill>
          <a:schemeClr val="tx1"/>
        </a:solidFill>
        <a:latin typeface="+mn-lt"/>
        <a:ea typeface="+mn-ea"/>
        <a:cs typeface="+mn-cs"/>
      </a:defRPr>
    </a:lvl1pPr>
    <a:lvl2pPr marL="368092" algn="l" defTabSz="368092" rtl="0" eaLnBrk="1" latinLnBrk="0" hangingPunct="1">
      <a:defRPr kumimoji="1" sz="1449" kern="1200">
        <a:solidFill>
          <a:schemeClr val="tx1"/>
        </a:solidFill>
        <a:latin typeface="+mn-lt"/>
        <a:ea typeface="+mn-ea"/>
        <a:cs typeface="+mn-cs"/>
      </a:defRPr>
    </a:lvl2pPr>
    <a:lvl3pPr marL="736183" algn="l" defTabSz="368092" rtl="0" eaLnBrk="1" latinLnBrk="0" hangingPunct="1">
      <a:defRPr kumimoji="1" sz="1449" kern="1200">
        <a:solidFill>
          <a:schemeClr val="tx1"/>
        </a:solidFill>
        <a:latin typeface="+mn-lt"/>
        <a:ea typeface="+mn-ea"/>
        <a:cs typeface="+mn-cs"/>
      </a:defRPr>
    </a:lvl3pPr>
    <a:lvl4pPr marL="1104275" algn="l" defTabSz="368092" rtl="0" eaLnBrk="1" latinLnBrk="0" hangingPunct="1">
      <a:defRPr kumimoji="1" sz="1449" kern="1200">
        <a:solidFill>
          <a:schemeClr val="tx1"/>
        </a:solidFill>
        <a:latin typeface="+mn-lt"/>
        <a:ea typeface="+mn-ea"/>
        <a:cs typeface="+mn-cs"/>
      </a:defRPr>
    </a:lvl4pPr>
    <a:lvl5pPr marL="1472367" algn="l" defTabSz="368092" rtl="0" eaLnBrk="1" latinLnBrk="0" hangingPunct="1">
      <a:defRPr kumimoji="1" sz="1449" kern="1200">
        <a:solidFill>
          <a:schemeClr val="tx1"/>
        </a:solidFill>
        <a:latin typeface="+mn-lt"/>
        <a:ea typeface="+mn-ea"/>
        <a:cs typeface="+mn-cs"/>
      </a:defRPr>
    </a:lvl5pPr>
    <a:lvl6pPr marL="1840459" algn="l" defTabSz="368092" rtl="0" eaLnBrk="1" latinLnBrk="0" hangingPunct="1">
      <a:defRPr kumimoji="1" sz="1449" kern="1200">
        <a:solidFill>
          <a:schemeClr val="tx1"/>
        </a:solidFill>
        <a:latin typeface="+mn-lt"/>
        <a:ea typeface="+mn-ea"/>
        <a:cs typeface="+mn-cs"/>
      </a:defRPr>
    </a:lvl6pPr>
    <a:lvl7pPr marL="2208550" algn="l" defTabSz="368092" rtl="0" eaLnBrk="1" latinLnBrk="0" hangingPunct="1">
      <a:defRPr kumimoji="1" sz="1449" kern="1200">
        <a:solidFill>
          <a:schemeClr val="tx1"/>
        </a:solidFill>
        <a:latin typeface="+mn-lt"/>
        <a:ea typeface="+mn-ea"/>
        <a:cs typeface="+mn-cs"/>
      </a:defRPr>
    </a:lvl7pPr>
    <a:lvl8pPr marL="2576642" algn="l" defTabSz="368092" rtl="0" eaLnBrk="1" latinLnBrk="0" hangingPunct="1">
      <a:defRPr kumimoji="1" sz="1449" kern="1200">
        <a:solidFill>
          <a:schemeClr val="tx1"/>
        </a:solidFill>
        <a:latin typeface="+mn-lt"/>
        <a:ea typeface="+mn-ea"/>
        <a:cs typeface="+mn-cs"/>
      </a:defRPr>
    </a:lvl8pPr>
    <a:lvl9pPr marL="2944734" algn="l" defTabSz="368092" rtl="0" eaLnBrk="1" latinLnBrk="0" hangingPunct="1">
      <a:defRPr kumimoji="1" sz="14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0" userDrawn="1">
          <p15:clr>
            <a:srgbClr val="A4A3A4"/>
          </p15:clr>
        </p15:guide>
        <p15:guide id="2" pos="22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4A"/>
    <a:srgbClr val="0054A7"/>
    <a:srgbClr val="E70012"/>
    <a:srgbClr val="72428A"/>
    <a:srgbClr val="BD4397"/>
    <a:srgbClr val="47329E"/>
    <a:srgbClr val="88328A"/>
    <a:srgbClr val="CE3878"/>
    <a:srgbClr val="0056AC"/>
    <a:srgbClr val="E81E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92" autoAdjust="0"/>
  </p:normalViewPr>
  <p:slideViewPr>
    <p:cSldViewPr snapToGrid="0" snapToObjects="1" showGuides="1">
      <p:cViewPr varScale="1">
        <p:scale>
          <a:sx n="80" d="100"/>
          <a:sy n="80" d="100"/>
        </p:scale>
        <p:origin x="576" y="78"/>
      </p:cViewPr>
      <p:guideLst>
        <p:guide orient="horz" pos="1840"/>
        <p:guide pos="22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5605176953303"/>
          <c:y val="0.18573767564768687"/>
          <c:w val="0.57560644937268979"/>
          <c:h val="0.65056385808916739"/>
        </c:manualLayout>
      </c:layout>
      <c:pieChart>
        <c:varyColors val="1"/>
        <c:ser>
          <c:idx val="0"/>
          <c:order val="0"/>
          <c:spPr>
            <a:solidFill>
              <a:srgbClr val="FF6192"/>
            </a:solidFill>
          </c:spPr>
          <c:dPt>
            <c:idx val="0"/>
            <c:bubble3D val="0"/>
            <c:spPr>
              <a:solidFill>
                <a:srgbClr val="FF6192"/>
              </a:solidFill>
              <a:ln w="19050">
                <a:solidFill>
                  <a:schemeClr val="lt1"/>
                </a:solidFill>
              </a:ln>
              <a:effectLst/>
            </c:spPr>
            <c:extLst>
              <c:ext xmlns:c16="http://schemas.microsoft.com/office/drawing/2014/chart" uri="{C3380CC4-5D6E-409C-BE32-E72D297353CC}">
                <c16:uniqueId val="{00000001-5B61-47A5-9F96-841EC2AF8664}"/>
              </c:ext>
            </c:extLst>
          </c:dPt>
          <c:dPt>
            <c:idx val="1"/>
            <c:bubble3D val="0"/>
            <c:spPr>
              <a:solidFill>
                <a:srgbClr val="FF6192"/>
              </a:solidFill>
              <a:ln w="19050">
                <a:solidFill>
                  <a:schemeClr val="lt1"/>
                </a:solidFill>
              </a:ln>
              <a:effectLst/>
            </c:spPr>
            <c:extLst>
              <c:ext xmlns:c16="http://schemas.microsoft.com/office/drawing/2014/chart" uri="{C3380CC4-5D6E-409C-BE32-E72D297353CC}">
                <c16:uniqueId val="{00000003-5B61-47A5-9F96-841EC2AF8664}"/>
              </c:ext>
            </c:extLst>
          </c:dPt>
          <c:dPt>
            <c:idx val="2"/>
            <c:bubble3D val="0"/>
            <c:spPr>
              <a:solidFill>
                <a:srgbClr val="FF6192"/>
              </a:solidFill>
              <a:ln w="19050">
                <a:solidFill>
                  <a:schemeClr val="lt1"/>
                </a:solidFill>
              </a:ln>
              <a:effectLst/>
            </c:spPr>
            <c:extLst>
              <c:ext xmlns:c16="http://schemas.microsoft.com/office/drawing/2014/chart" uri="{C3380CC4-5D6E-409C-BE32-E72D297353CC}">
                <c16:uniqueId val="{00000005-5B61-47A5-9F96-841EC2AF8664}"/>
              </c:ext>
            </c:extLst>
          </c:dPt>
          <c:dPt>
            <c:idx val="3"/>
            <c:bubble3D val="0"/>
            <c:spPr>
              <a:solidFill>
                <a:srgbClr val="FF6192"/>
              </a:solidFill>
              <a:ln w="19050">
                <a:solidFill>
                  <a:schemeClr val="lt1"/>
                </a:solidFill>
              </a:ln>
              <a:effectLst/>
            </c:spPr>
            <c:extLst>
              <c:ext xmlns:c16="http://schemas.microsoft.com/office/drawing/2014/chart" uri="{C3380CC4-5D6E-409C-BE32-E72D297353CC}">
                <c16:uniqueId val="{00000007-5B61-47A5-9F96-841EC2AF8664}"/>
              </c:ext>
            </c:extLst>
          </c:dPt>
          <c:dPt>
            <c:idx val="4"/>
            <c:bubble3D val="0"/>
            <c:spPr>
              <a:solidFill>
                <a:srgbClr val="FF6192"/>
              </a:solidFill>
              <a:ln w="19050">
                <a:solidFill>
                  <a:schemeClr val="lt1"/>
                </a:solidFill>
              </a:ln>
              <a:effectLst/>
            </c:spPr>
            <c:extLst>
              <c:ext xmlns:c16="http://schemas.microsoft.com/office/drawing/2014/chart" uri="{C3380CC4-5D6E-409C-BE32-E72D297353CC}">
                <c16:uniqueId val="{00000009-5B61-47A5-9F96-841EC2AF8664}"/>
              </c:ext>
            </c:extLst>
          </c:dPt>
          <c:dPt>
            <c:idx val="5"/>
            <c:bubble3D val="0"/>
            <c:spPr>
              <a:solidFill>
                <a:srgbClr val="FF6192"/>
              </a:solidFill>
              <a:ln w="19050">
                <a:solidFill>
                  <a:schemeClr val="lt1"/>
                </a:solidFill>
              </a:ln>
              <a:effectLst/>
            </c:spPr>
            <c:extLst>
              <c:ext xmlns:c16="http://schemas.microsoft.com/office/drawing/2014/chart" uri="{C3380CC4-5D6E-409C-BE32-E72D297353CC}">
                <c16:uniqueId val="{0000000B-5B61-47A5-9F96-841EC2AF8664}"/>
              </c:ext>
            </c:extLst>
          </c:dPt>
          <c:dPt>
            <c:idx val="6"/>
            <c:bubble3D val="0"/>
            <c:spPr>
              <a:solidFill>
                <a:srgbClr val="FF6192"/>
              </a:solidFill>
              <a:ln w="19050">
                <a:solidFill>
                  <a:schemeClr val="lt1"/>
                </a:solidFill>
              </a:ln>
              <a:effectLst/>
            </c:spPr>
            <c:extLst>
              <c:ext xmlns:c16="http://schemas.microsoft.com/office/drawing/2014/chart" uri="{C3380CC4-5D6E-409C-BE32-E72D297353CC}">
                <c16:uniqueId val="{0000000D-5B61-47A5-9F96-841EC2AF8664}"/>
              </c:ext>
            </c:extLst>
          </c:dPt>
          <c:dPt>
            <c:idx val="7"/>
            <c:bubble3D val="0"/>
            <c:spPr>
              <a:solidFill>
                <a:srgbClr val="FF6192"/>
              </a:solidFill>
              <a:ln w="19050">
                <a:solidFill>
                  <a:schemeClr val="lt1"/>
                </a:solidFill>
              </a:ln>
              <a:effectLst/>
            </c:spPr>
            <c:extLst>
              <c:ext xmlns:c16="http://schemas.microsoft.com/office/drawing/2014/chart" uri="{C3380CC4-5D6E-409C-BE32-E72D297353CC}">
                <c16:uniqueId val="{0000000F-5B61-47A5-9F96-841EC2AF8664}"/>
              </c:ext>
            </c:extLst>
          </c:dPt>
          <c:dPt>
            <c:idx val="8"/>
            <c:bubble3D val="0"/>
            <c:spPr>
              <a:solidFill>
                <a:srgbClr val="FF6192"/>
              </a:solidFill>
              <a:ln w="19050">
                <a:solidFill>
                  <a:schemeClr val="lt1"/>
                </a:solidFill>
              </a:ln>
              <a:effectLst/>
            </c:spPr>
            <c:extLst>
              <c:ext xmlns:c16="http://schemas.microsoft.com/office/drawing/2014/chart" uri="{C3380CC4-5D6E-409C-BE32-E72D297353CC}">
                <c16:uniqueId val="{00000011-5B61-47A5-9F96-841EC2AF8664}"/>
              </c:ext>
            </c:extLst>
          </c:dPt>
          <c:dLbls>
            <c:dLbl>
              <c:idx val="0"/>
              <c:layout>
                <c:manualLayout>
                  <c:x val="-0.12916928513270529"/>
                  <c:y val="0.1543069679104182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402450553909309"/>
                      <c:h val="0.15460775610678948"/>
                    </c:manualLayout>
                  </c15:layout>
                </c:ext>
                <c:ext xmlns:c16="http://schemas.microsoft.com/office/drawing/2014/chart" uri="{C3380CC4-5D6E-409C-BE32-E72D297353CC}">
                  <c16:uniqueId val="{00000001-5B61-47A5-9F96-841EC2AF8664}"/>
                </c:ext>
              </c:extLst>
            </c:dLbl>
            <c:dLbl>
              <c:idx val="1"/>
              <c:layout>
                <c:manualLayout>
                  <c:x val="-0.12830136040171614"/>
                  <c:y val="6.32592533973454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61-47A5-9F96-841EC2AF8664}"/>
                </c:ext>
              </c:extLst>
            </c:dLbl>
            <c:dLbl>
              <c:idx val="3"/>
              <c:layout>
                <c:manualLayout>
                  <c:x val="0.13778944910634083"/>
                  <c:y val="-1.754557466031031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1549272500877562"/>
                      <c:h val="0.11432088420140141"/>
                    </c:manualLayout>
                  </c15:layout>
                </c:ext>
                <c:ext xmlns:c16="http://schemas.microsoft.com/office/drawing/2014/chart" uri="{C3380CC4-5D6E-409C-BE32-E72D297353CC}">
                  <c16:uniqueId val="{00000007-5B61-47A5-9F96-841EC2AF8664}"/>
                </c:ext>
              </c:extLst>
            </c:dLbl>
            <c:dLbl>
              <c:idx val="4"/>
              <c:layout>
                <c:manualLayout>
                  <c:x val="0.10370720573446239"/>
                  <c:y val="7.2827181006043948E-2"/>
                </c:manualLayout>
              </c:layout>
              <c:showLegendKey val="0"/>
              <c:showVal val="0"/>
              <c:showCatName val="1"/>
              <c:showSerName val="0"/>
              <c:showPercent val="1"/>
              <c:showBubbleSize val="0"/>
              <c:extLst>
                <c:ext xmlns:c15="http://schemas.microsoft.com/office/drawing/2012/chart" uri="{CE6537A1-D6FC-4f65-9D91-7224C49458BB}">
                  <c15:layout>
                    <c:manualLayout>
                      <c:w val="0.24390005112543273"/>
                      <c:h val="0.14794453279022796"/>
                    </c:manualLayout>
                  </c15:layout>
                </c:ext>
                <c:ext xmlns:c16="http://schemas.microsoft.com/office/drawing/2014/chart" uri="{C3380CC4-5D6E-409C-BE32-E72D297353CC}">
                  <c16:uniqueId val="{00000009-5B61-47A5-9F96-841EC2AF8664}"/>
                </c:ext>
              </c:extLst>
            </c:dLbl>
            <c:dLbl>
              <c:idx val="5"/>
              <c:layout>
                <c:manualLayout>
                  <c:x val="0.15584098810086885"/>
                  <c:y val="-0.13750686943026585"/>
                </c:manualLayout>
              </c:layout>
              <c:showLegendKey val="0"/>
              <c:showVal val="0"/>
              <c:showCatName val="1"/>
              <c:showSerName val="0"/>
              <c:showPercent val="1"/>
              <c:showBubbleSize val="0"/>
              <c:extLst>
                <c:ext xmlns:c15="http://schemas.microsoft.com/office/drawing/2012/chart" uri="{CE6537A1-D6FC-4f65-9D91-7224C49458BB}">
                  <c15:layout>
                    <c:manualLayout>
                      <c:w val="0.27066408602235875"/>
                      <c:h val="0.17365827502017778"/>
                    </c:manualLayout>
                  </c15:layout>
                </c:ext>
                <c:ext xmlns:c16="http://schemas.microsoft.com/office/drawing/2014/chart" uri="{C3380CC4-5D6E-409C-BE32-E72D297353CC}">
                  <c16:uniqueId val="{0000000B-5B61-47A5-9F96-841EC2AF8664}"/>
                </c:ext>
              </c:extLst>
            </c:dLbl>
            <c:dLbl>
              <c:idx val="6"/>
              <c:layout>
                <c:manualLayout>
                  <c:x val="-4.8854794153774068E-3"/>
                  <c:y val="-2.2550294758534486E-3"/>
                </c:manualLayout>
              </c:layout>
              <c:showLegendKey val="0"/>
              <c:showVal val="0"/>
              <c:showCatName val="1"/>
              <c:showSerName val="0"/>
              <c:showPercent val="1"/>
              <c:showBubbleSize val="0"/>
              <c:extLst>
                <c:ext xmlns:c15="http://schemas.microsoft.com/office/drawing/2012/chart" uri="{CE6537A1-D6FC-4f65-9D91-7224C49458BB}">
                  <c15:layout>
                    <c:manualLayout>
                      <c:w val="0.30718056510337222"/>
                      <c:h val="0.14748483978311178"/>
                    </c:manualLayout>
                  </c15:layout>
                </c:ext>
                <c:ext xmlns:c16="http://schemas.microsoft.com/office/drawing/2014/chart" uri="{C3380CC4-5D6E-409C-BE32-E72D297353CC}">
                  <c16:uniqueId val="{0000000D-5B61-47A5-9F96-841EC2AF8664}"/>
                </c:ext>
              </c:extLst>
            </c:dLbl>
            <c:dLbl>
              <c:idx val="7"/>
              <c:layout>
                <c:manualLayout>
                  <c:x val="0.10385467310778347"/>
                  <c:y val="2.3244129659671937E-2"/>
                </c:manualLayout>
              </c:layout>
              <c:showLegendKey val="0"/>
              <c:showVal val="0"/>
              <c:showCatName val="1"/>
              <c:showSerName val="0"/>
              <c:showPercent val="1"/>
              <c:showBubbleSize val="0"/>
              <c:extLst>
                <c:ext xmlns:c15="http://schemas.microsoft.com/office/drawing/2012/chart" uri="{CE6537A1-D6FC-4f65-9D91-7224C49458BB}">
                  <c15:layout>
                    <c:manualLayout>
                      <c:w val="0.24739343001643785"/>
                      <c:h val="0.14794453279022796"/>
                    </c:manualLayout>
                  </c15:layout>
                </c:ext>
                <c:ext xmlns:c16="http://schemas.microsoft.com/office/drawing/2014/chart" uri="{C3380CC4-5D6E-409C-BE32-E72D297353CC}">
                  <c16:uniqueId val="{0000000F-5B61-47A5-9F96-841EC2AF8664}"/>
                </c:ext>
              </c:extLst>
            </c:dLbl>
            <c:dLbl>
              <c:idx val="8"/>
              <c:layout>
                <c:manualLayout>
                  <c:x val="8.5991708370375827E-2"/>
                  <c:y val="0.1273572840227119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B61-47A5-9F96-841EC2AF86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集計作業結果!$B$2:$B$10</c:f>
              <c:strCache>
                <c:ptCount val="9"/>
                <c:pt idx="0">
                  <c:v>Robotics</c:v>
                </c:pt>
                <c:pt idx="1">
                  <c:v>AI</c:v>
                </c:pt>
                <c:pt idx="2">
                  <c:v>IoT, ICT</c:v>
                </c:pt>
                <c:pt idx="3">
                  <c:v>Mobility</c:v>
                </c:pt>
                <c:pt idx="4">
                  <c:v>Aircraft/Space</c:v>
                </c:pt>
                <c:pt idx="5">
                  <c:v>Healthcare/Bio</c:v>
                </c:pt>
                <c:pt idx="6">
                  <c:v>Manufacturing</c:v>
                </c:pt>
                <c:pt idx="7">
                  <c:v>Environment</c:v>
                </c:pt>
                <c:pt idx="8">
                  <c:v>Other service</c:v>
                </c:pt>
              </c:strCache>
            </c:strRef>
          </c:cat>
          <c:val>
            <c:numRef>
              <c:f>集計作業結果!$C$2:$C$10</c:f>
              <c:numCache>
                <c:formatCode>General</c:formatCode>
                <c:ptCount val="9"/>
                <c:pt idx="0">
                  <c:v>16</c:v>
                </c:pt>
                <c:pt idx="1">
                  <c:v>17</c:v>
                </c:pt>
                <c:pt idx="2">
                  <c:v>29</c:v>
                </c:pt>
                <c:pt idx="3">
                  <c:v>4</c:v>
                </c:pt>
                <c:pt idx="4">
                  <c:v>6</c:v>
                </c:pt>
                <c:pt idx="5">
                  <c:v>19</c:v>
                </c:pt>
                <c:pt idx="6">
                  <c:v>15</c:v>
                </c:pt>
                <c:pt idx="7">
                  <c:v>10</c:v>
                </c:pt>
                <c:pt idx="8">
                  <c:v>24</c:v>
                </c:pt>
              </c:numCache>
            </c:numRef>
          </c:val>
          <c:extLst>
            <c:ext xmlns:c16="http://schemas.microsoft.com/office/drawing/2014/chart" uri="{C3380CC4-5D6E-409C-BE32-E72D297353CC}">
              <c16:uniqueId val="{00000012-5B61-47A5-9F96-841EC2AF86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63" tIns="47732" rIns="95463" bIns="47732" rtlCol="0"/>
          <a:lstStyle>
            <a:lvl1pPr algn="r">
              <a:defRPr sz="1300"/>
            </a:lvl1pPr>
          </a:lstStyle>
          <a:p>
            <a:fld id="{6DB2D3B3-CE92-401F-ADC7-58C283FDC58A}" type="datetimeFigureOut">
              <a:rPr kumimoji="1" lang="ja-JP" altLang="en-US" smtClean="0"/>
              <a:t>2020/7/14</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429" y="4925459"/>
            <a:ext cx="5680444" cy="4029621"/>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4"/>
            <a:ext cx="3076976" cy="513789"/>
          </a:xfrm>
          <a:prstGeom prst="rect">
            <a:avLst/>
          </a:prstGeom>
        </p:spPr>
        <p:txBody>
          <a:bodyPr vert="horz" lIns="95463" tIns="47732" rIns="95463" bIns="47732" rtlCol="0" anchor="b"/>
          <a:lstStyle>
            <a:lvl1pPr algn="r">
              <a:defRPr sz="1300"/>
            </a:lvl1pPr>
          </a:lstStyle>
          <a:p>
            <a:fld id="{4919DA01-DFF6-48A5-9A4A-61E7CB76FE4C}" type="slidenum">
              <a:rPr kumimoji="1" lang="ja-JP" altLang="en-US" smtClean="0"/>
              <a:t>‹#›</a:t>
            </a:fld>
            <a:endParaRPr kumimoji="1" lang="ja-JP" altLang="en-US"/>
          </a:p>
        </p:txBody>
      </p:sp>
    </p:spTree>
    <p:extLst>
      <p:ext uri="{BB962C8B-B14F-4D97-AF65-F5344CB8AC3E}">
        <p14:creationId xmlns:p14="http://schemas.microsoft.com/office/powerpoint/2010/main" val="10116481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月末時点で</a:t>
            </a:r>
            <a:r>
              <a:rPr lang="en-US" altLang="ja-JP" sz="1000" dirty="0">
                <a:latin typeface="Meiryo UI" panose="020B0604030504040204" pitchFamily="50" charset="-128"/>
                <a:ea typeface="Meiryo UI" panose="020B0604030504040204" pitchFamily="50" charset="-128"/>
              </a:rPr>
              <a:t>132</a:t>
            </a:r>
            <a:r>
              <a:rPr lang="ja-JP" altLang="en-US" sz="1000" dirty="0">
                <a:latin typeface="Meiryo UI" panose="020B0604030504040204" pitchFamily="50" charset="-128"/>
                <a:ea typeface="Meiryo UI" panose="020B0604030504040204" pitchFamily="50" charset="-128"/>
              </a:rPr>
              <a:t>社が参加。</a:t>
            </a:r>
          </a:p>
        </p:txBody>
      </p:sp>
      <p:sp>
        <p:nvSpPr>
          <p:cNvPr id="4" name="スライド番号プレースホルダー 3"/>
          <p:cNvSpPr>
            <a:spLocks noGrp="1"/>
          </p:cNvSpPr>
          <p:nvPr>
            <p:ph type="sldNum" sz="quarter" idx="10"/>
          </p:nvPr>
        </p:nvSpPr>
        <p:spPr/>
        <p:txBody>
          <a:bodyPr/>
          <a:lstStyle/>
          <a:p>
            <a:pPr defTabSz="384288">
              <a:defRPr/>
            </a:pPr>
            <a:fld id="{4919DA01-DFF6-48A5-9A4A-61E7CB76FE4C}" type="slidenum">
              <a:rPr lang="ja-JP" altLang="en-US">
                <a:solidFill>
                  <a:prstClr val="black"/>
                </a:solidFill>
                <a:latin typeface="游ゴシック" panose="020F0502020204030204"/>
                <a:ea typeface="游ゴシック" panose="020B0400000000000000" pitchFamily="50" charset="-128"/>
              </a:rPr>
              <a:pPr defTabSz="384288">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7568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9DB3CFB-83A0-4FE8-85F9-ACA692B6DF4A}" type="datetime1">
              <a:rPr kumimoji="1" lang="ja-JP" altLang="en-US" smtClean="0"/>
              <a:t>2020/7/14</a:t>
            </a:fld>
            <a:endParaRPr kumimoji="1" lang="ja-JP" altLang="en-US"/>
          </a:p>
        </p:txBody>
      </p:sp>
      <p:sp>
        <p:nvSpPr>
          <p:cNvPr id="6" name="スライド番号プレースホルダー 5"/>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1751062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3604" y="205562"/>
            <a:ext cx="3046921" cy="887942"/>
          </a:xfrm>
        </p:spPr>
        <p:txBody>
          <a:bodyPr/>
          <a:lstStyle>
            <a:lvl1pPr>
              <a:defRPr>
                <a:latin typeface="Helvetica 67 Medium Condensed"/>
                <a:cs typeface="Helvetica 67 Medium Condensed"/>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3342589" y="205563"/>
            <a:ext cx="3559367" cy="887942"/>
          </a:xfrm>
        </p:spPr>
        <p:txBody>
          <a:bodyPr/>
          <a:lstStyle>
            <a:lvl1pPr>
              <a:defRPr>
                <a:latin typeface="Noto Sans CJK JP Bold"/>
                <a:cs typeface="Noto Sans CJK JP Bold"/>
              </a:defRPr>
            </a:lvl1pPr>
            <a:lvl2pPr>
              <a:defRPr>
                <a:latin typeface="Noto Sans CJK JP Bold"/>
                <a:cs typeface="Noto Sans CJK JP Bold"/>
              </a:defRPr>
            </a:lvl2pPr>
            <a:lvl3pPr>
              <a:defRPr>
                <a:latin typeface="Noto Sans CJK JP Bold"/>
                <a:cs typeface="Noto Sans CJK JP Bold"/>
              </a:defRPr>
            </a:lvl3pPr>
            <a:lvl4pPr>
              <a:defRPr>
                <a:latin typeface="Noto Sans CJK JP Bold"/>
                <a:cs typeface="Noto Sans CJK JP Bold"/>
              </a:defRPr>
            </a:lvl4pPr>
            <a:lvl5pPr>
              <a:defRPr>
                <a:latin typeface="Noto Sans CJK JP Bold"/>
                <a:cs typeface="Noto Sans CJK JP Bold"/>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E91546CA-B658-4BCF-838D-CE9CA77CAA33}" type="datetime1">
              <a:rPr kumimoji="1" lang="ja-JP" altLang="en-US" smtClean="0"/>
              <a:t>2020/7/14</a:t>
            </a:fld>
            <a:endParaRPr kumimoji="1" lang="ja-JP" altLang="en-US"/>
          </a:p>
        </p:txBody>
      </p:sp>
      <p:sp>
        <p:nvSpPr>
          <p:cNvPr id="6" name="スライド番号プレースホルダー 5"/>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3050348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A2D339-6C85-4EBA-A26C-7710659A1F37}" type="datetime1">
              <a:rPr kumimoji="1" lang="ja-JP" altLang="en-US" smtClean="0"/>
              <a:t>2020/7/14</a:t>
            </a:fld>
            <a:endParaRPr kumimoji="1" lang="ja-JP" altLang="en-US"/>
          </a:p>
        </p:txBody>
      </p:sp>
      <p:sp>
        <p:nvSpPr>
          <p:cNvPr id="5" name="スライド番号プレースホルダー 4"/>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341925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062FEE-4156-4412-874D-8F581B9DB436}" type="datetime1">
              <a:rPr kumimoji="1" lang="ja-JP" altLang="en-US" smtClean="0"/>
              <a:t>2020/7/14</a:t>
            </a:fld>
            <a:endParaRPr kumimoji="1" lang="ja-JP" altLang="en-US"/>
          </a:p>
        </p:txBody>
      </p:sp>
      <p:sp>
        <p:nvSpPr>
          <p:cNvPr id="4" name="スライド番号プレースホルダー 3"/>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4264654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2805" y="871910"/>
            <a:ext cx="6038454" cy="1854811"/>
          </a:xfrm>
        </p:spPr>
        <p:txBody>
          <a:bodyPr anchor="b"/>
          <a:lstStyle>
            <a:lvl1pPr algn="ctr">
              <a:defRPr sz="430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88008" y="2798250"/>
            <a:ext cx="5328047" cy="1286282"/>
          </a:xfrm>
        </p:spPr>
        <p:txBody>
          <a:bodyPr/>
          <a:lstStyle>
            <a:lvl1pPr marL="0" indent="0" algn="ctr">
              <a:buNone/>
              <a:defRPr sz="1721"/>
            </a:lvl1pPr>
            <a:lvl2pPr marL="327858" indent="0" algn="ctr">
              <a:buNone/>
              <a:defRPr sz="1434"/>
            </a:lvl2pPr>
            <a:lvl3pPr marL="655716" indent="0" algn="ctr">
              <a:buNone/>
              <a:defRPr sz="1291"/>
            </a:lvl3pPr>
            <a:lvl4pPr marL="983574" indent="0" algn="ctr">
              <a:buNone/>
              <a:defRPr sz="1147"/>
            </a:lvl4pPr>
            <a:lvl5pPr marL="1311432" indent="0" algn="ctr">
              <a:buNone/>
              <a:defRPr sz="1147"/>
            </a:lvl5pPr>
            <a:lvl6pPr marL="1639291" indent="0" algn="ctr">
              <a:buNone/>
              <a:defRPr sz="1147"/>
            </a:lvl6pPr>
            <a:lvl7pPr marL="1967149" indent="0" algn="ctr">
              <a:buNone/>
              <a:defRPr sz="1147"/>
            </a:lvl7pPr>
            <a:lvl8pPr marL="2295007" indent="0" algn="ctr">
              <a:buNone/>
              <a:defRPr sz="1147"/>
            </a:lvl8pPr>
            <a:lvl9pPr marL="2622865" indent="0" algn="ctr">
              <a:buNone/>
              <a:defRPr sz="114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55DC409-3334-4A22-BF21-FA6A15F5502D}" type="datetime1">
              <a:rPr kumimoji="1" lang="ja-JP" altLang="en-US" smtClean="0"/>
              <a:t>2020/7/14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662B6-B3D9-479B-ABB9-037DD349DEFE}" type="slidenum">
              <a:rPr kumimoji="1" lang="ja-JP" altLang="en-US" smtClean="0"/>
              <a:t>‹#›</a:t>
            </a:fld>
            <a:endParaRPr kumimoji="1" lang="ja-JP" altLang="en-US"/>
          </a:p>
        </p:txBody>
      </p:sp>
    </p:spTree>
    <p:extLst>
      <p:ext uri="{BB962C8B-B14F-4D97-AF65-F5344CB8AC3E}">
        <p14:creationId xmlns:p14="http://schemas.microsoft.com/office/powerpoint/2010/main" val="1969160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9DB3CFB-83A0-4FE8-85F9-ACA692B6DF4A}" type="datetime1">
              <a:rPr kumimoji="1" lang="ja-JP" altLang="en-US" smtClean="0"/>
              <a:t>2020/7/14</a:t>
            </a:fld>
            <a:endParaRPr kumimoji="1" lang="ja-JP" altLang="en-US"/>
          </a:p>
        </p:txBody>
      </p:sp>
      <p:sp>
        <p:nvSpPr>
          <p:cNvPr id="6" name="スライド番号プレースホルダー 5"/>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2077470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3605" y="205562"/>
            <a:ext cx="3046921" cy="887942"/>
          </a:xfrm>
        </p:spPr>
        <p:txBody>
          <a:bodyPr/>
          <a:lstStyle>
            <a:lvl1pPr>
              <a:defRPr>
                <a:latin typeface="Helvetica 67 Medium Condensed"/>
                <a:cs typeface="Helvetica 67 Medium Condensed"/>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3342590" y="205563"/>
            <a:ext cx="3559367" cy="887942"/>
          </a:xfrm>
        </p:spPr>
        <p:txBody>
          <a:bodyPr/>
          <a:lstStyle>
            <a:lvl1pPr>
              <a:defRPr>
                <a:latin typeface="Noto Sans CJK JP Bold"/>
                <a:cs typeface="Noto Sans CJK JP Bold"/>
              </a:defRPr>
            </a:lvl1pPr>
            <a:lvl2pPr>
              <a:defRPr>
                <a:latin typeface="Noto Sans CJK JP Bold"/>
                <a:cs typeface="Noto Sans CJK JP Bold"/>
              </a:defRPr>
            </a:lvl2pPr>
            <a:lvl3pPr>
              <a:defRPr>
                <a:latin typeface="Noto Sans CJK JP Bold"/>
                <a:cs typeface="Noto Sans CJK JP Bold"/>
              </a:defRPr>
            </a:lvl3pPr>
            <a:lvl4pPr>
              <a:defRPr>
                <a:latin typeface="Noto Sans CJK JP Bold"/>
                <a:cs typeface="Noto Sans CJK JP Bold"/>
              </a:defRPr>
            </a:lvl4pPr>
            <a:lvl5pPr>
              <a:defRPr>
                <a:latin typeface="Noto Sans CJK JP Bold"/>
                <a:cs typeface="Noto Sans CJK JP Bold"/>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E91546CA-B658-4BCF-838D-CE9CA77CAA33}" type="datetime1">
              <a:rPr kumimoji="1" lang="ja-JP" altLang="en-US" smtClean="0"/>
              <a:t>2020/7/14</a:t>
            </a:fld>
            <a:endParaRPr kumimoji="1" lang="ja-JP" altLang="en-US"/>
          </a:p>
        </p:txBody>
      </p:sp>
      <p:sp>
        <p:nvSpPr>
          <p:cNvPr id="6" name="スライド番号プレースホルダー 5"/>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1433520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A2D339-6C85-4EBA-A26C-7710659A1F37}" type="datetime1">
              <a:rPr kumimoji="1" lang="ja-JP" altLang="en-US" smtClean="0"/>
              <a:t>2020/7/14</a:t>
            </a:fld>
            <a:endParaRPr kumimoji="1" lang="ja-JP" altLang="en-US"/>
          </a:p>
        </p:txBody>
      </p:sp>
      <p:sp>
        <p:nvSpPr>
          <p:cNvPr id="5" name="スライド番号プレースホルダー 4"/>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34425639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062FEE-4156-4412-874D-8F581B9DB436}" type="datetime1">
              <a:rPr kumimoji="1" lang="ja-JP" altLang="en-US" smtClean="0"/>
              <a:t>2020/7/14</a:t>
            </a:fld>
            <a:endParaRPr kumimoji="1" lang="ja-JP" altLang="en-US"/>
          </a:p>
        </p:txBody>
      </p:sp>
      <p:sp>
        <p:nvSpPr>
          <p:cNvPr id="4" name="スライド番号プレースホルダー 3"/>
          <p:cNvSpPr>
            <a:spLocks noGrp="1"/>
          </p:cNvSpPr>
          <p:nvPr>
            <p:ph type="sldNum" sz="quarter" idx="12"/>
          </p:nvPr>
        </p:nvSpPr>
        <p:spPr/>
        <p:txBody>
          <a:bodyPr/>
          <a:lstStyle/>
          <a:p>
            <a:fld id="{92FF8420-76E8-3A4C-9B84-402A3A86EA49}" type="slidenum">
              <a:rPr kumimoji="1" lang="ja-JP" altLang="en-US" smtClean="0"/>
              <a:t>‹#›</a:t>
            </a:fld>
            <a:endParaRPr kumimoji="1" lang="ja-JP" altLang="en-US"/>
          </a:p>
        </p:txBody>
      </p:sp>
    </p:spTree>
    <p:extLst>
      <p:ext uri="{BB962C8B-B14F-4D97-AF65-F5344CB8AC3E}">
        <p14:creationId xmlns:p14="http://schemas.microsoft.com/office/powerpoint/2010/main" val="15639147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5203" y="213353"/>
            <a:ext cx="6393657" cy="88794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55203" y="1243120"/>
            <a:ext cx="6393657" cy="351600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355204" y="4937943"/>
            <a:ext cx="1657614" cy="283648"/>
          </a:xfrm>
          <a:prstGeom prst="rect">
            <a:avLst/>
          </a:prstGeom>
        </p:spPr>
        <p:txBody>
          <a:bodyPr vert="horz" lIns="91440" tIns="45720" rIns="91440" bIns="45720" rtlCol="0" anchor="ctr"/>
          <a:lstStyle>
            <a:lvl1pPr algn="l">
              <a:defRPr sz="876">
                <a:solidFill>
                  <a:schemeClr val="tx1">
                    <a:tint val="75000"/>
                  </a:schemeClr>
                </a:solidFill>
                <a:ea typeface="Noto Sans CJK JP Bold"/>
              </a:defRPr>
            </a:lvl1pPr>
          </a:lstStyle>
          <a:p>
            <a:fld id="{201E1D6E-E546-4C72-9061-BD2AB3804734}" type="datetime1">
              <a:rPr lang="ja-JP" altLang="en-US" smtClean="0"/>
              <a:t>2020/7/14</a:t>
            </a:fld>
            <a:endParaRPr lang="ja-JP" altLang="en-US" dirty="0"/>
          </a:p>
        </p:txBody>
      </p:sp>
      <p:sp>
        <p:nvSpPr>
          <p:cNvPr id="6" name="スライド番号プレースホルダー 5"/>
          <p:cNvSpPr>
            <a:spLocks noGrp="1"/>
          </p:cNvSpPr>
          <p:nvPr>
            <p:ph type="sldNum" sz="quarter" idx="4"/>
          </p:nvPr>
        </p:nvSpPr>
        <p:spPr>
          <a:xfrm>
            <a:off x="5512740" y="5117080"/>
            <a:ext cx="1657614" cy="283648"/>
          </a:xfrm>
          <a:prstGeom prst="rect">
            <a:avLst/>
          </a:prstGeom>
        </p:spPr>
        <p:txBody>
          <a:bodyPr vert="horz" lIns="91440" tIns="45720" rIns="91440" bIns="45720" rtlCol="0" anchor="ctr"/>
          <a:lstStyle>
            <a:lvl1pPr algn="r">
              <a:defRPr sz="876">
                <a:solidFill>
                  <a:schemeClr val="tx1">
                    <a:tint val="75000"/>
                  </a:schemeClr>
                </a:solidFill>
                <a:ea typeface="Noto Sans CJK JP Bold"/>
              </a:defRPr>
            </a:lvl1pPr>
          </a:lstStyle>
          <a:p>
            <a:fld id="{92FF8420-76E8-3A4C-9B84-402A3A86EA49}" type="slidenum">
              <a:rPr lang="ja-JP" altLang="en-US" smtClean="0"/>
              <a:pPr/>
              <a:t>‹#›</a:t>
            </a:fld>
            <a:endParaRPr lang="ja-JP" altLang="en-US" dirty="0"/>
          </a:p>
        </p:txBody>
      </p:sp>
      <p:sp>
        <p:nvSpPr>
          <p:cNvPr id="10" name="正方形/長方形 9"/>
          <p:cNvSpPr/>
          <p:nvPr userDrawn="1"/>
        </p:nvSpPr>
        <p:spPr>
          <a:xfrm>
            <a:off x="5348268" y="4897161"/>
            <a:ext cx="1611339" cy="176972"/>
          </a:xfrm>
          <a:prstGeom prst="rect">
            <a:avLst/>
          </a:prstGeom>
        </p:spPr>
        <p:txBody>
          <a:bodyPr wrap="none">
            <a:spAutoFit/>
          </a:bodyPr>
          <a:lstStyle/>
          <a:p>
            <a:r>
              <a:rPr lang="en-US" altLang="ja-JP" sz="550" dirty="0" smtClean="0">
                <a:latin typeface="Noto Sans CJK JP Bold"/>
                <a:ea typeface="Noto Sans CJK JP Bold"/>
                <a:cs typeface="Noto Sans CJK JP Bold"/>
              </a:rPr>
              <a:t>© 2018 Ministry of Economy, Trade and Industry.</a:t>
            </a:r>
            <a:endParaRPr lang="ja-JP" altLang="en-US" sz="550" dirty="0">
              <a:latin typeface="Noto Sans CJK JP Bold"/>
              <a:ea typeface="Noto Sans CJK JP Bold"/>
              <a:cs typeface="Noto Sans CJK JP Bold"/>
            </a:endParaRPr>
          </a:p>
        </p:txBody>
      </p:sp>
    </p:spTree>
    <p:extLst>
      <p:ext uri="{BB962C8B-B14F-4D97-AF65-F5344CB8AC3E}">
        <p14:creationId xmlns:p14="http://schemas.microsoft.com/office/powerpoint/2010/main" val="418068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iming>
    <p:tnLst>
      <p:par>
        <p:cTn id="1" dur="indefinite" restart="never" nodeType="tmRoot"/>
      </p:par>
    </p:tnLst>
  </p:timing>
  <p:hf hdr="0" ftr="0" dt="0"/>
  <p:txStyles>
    <p:titleStyle>
      <a:lvl1pPr algn="ctr" defTabSz="333923" rtl="0" eaLnBrk="1" latinLnBrk="0" hangingPunct="1">
        <a:spcBef>
          <a:spcPct val="0"/>
        </a:spcBef>
        <a:buNone/>
        <a:defRPr kumimoji="1" sz="3213" kern="1200">
          <a:solidFill>
            <a:schemeClr val="tx1"/>
          </a:solidFill>
          <a:latin typeface="+mj-lt"/>
          <a:ea typeface="Noto Sans CJK JP Bold"/>
          <a:cs typeface="+mj-cs"/>
        </a:defRPr>
      </a:lvl1pPr>
    </p:titleStyle>
    <p:bodyStyle>
      <a:lvl1pPr marL="250442" indent="-250442" algn="l" defTabSz="333923" rtl="0" eaLnBrk="1" latinLnBrk="0" hangingPunct="1">
        <a:spcBef>
          <a:spcPct val="20000"/>
        </a:spcBef>
        <a:buFont typeface="Arial"/>
        <a:buChar char="•"/>
        <a:defRPr kumimoji="1" sz="2337" kern="1200">
          <a:solidFill>
            <a:schemeClr val="tx1"/>
          </a:solidFill>
          <a:latin typeface="+mn-lt"/>
          <a:ea typeface="Noto Sans CJK JP Bold"/>
          <a:cs typeface="+mn-cs"/>
        </a:defRPr>
      </a:lvl1pPr>
      <a:lvl2pPr marL="542624" indent="-208701" algn="l" defTabSz="333923" rtl="0" eaLnBrk="1" latinLnBrk="0" hangingPunct="1">
        <a:spcBef>
          <a:spcPct val="20000"/>
        </a:spcBef>
        <a:buFont typeface="Arial"/>
        <a:buChar char="–"/>
        <a:defRPr kumimoji="1" sz="2045" kern="1200">
          <a:solidFill>
            <a:schemeClr val="tx1"/>
          </a:solidFill>
          <a:latin typeface="+mn-lt"/>
          <a:ea typeface="Noto Sans CJK JP Bold"/>
          <a:cs typeface="+mn-cs"/>
        </a:defRPr>
      </a:lvl2pPr>
      <a:lvl3pPr marL="834806" indent="-166961" algn="l" defTabSz="333923" rtl="0" eaLnBrk="1" latinLnBrk="0" hangingPunct="1">
        <a:spcBef>
          <a:spcPct val="20000"/>
        </a:spcBef>
        <a:buFont typeface="Arial"/>
        <a:buChar char="•"/>
        <a:defRPr kumimoji="1" sz="1753" kern="1200">
          <a:solidFill>
            <a:schemeClr val="tx1"/>
          </a:solidFill>
          <a:latin typeface="+mn-lt"/>
          <a:ea typeface="Noto Sans CJK JP Bold"/>
          <a:cs typeface="+mn-cs"/>
        </a:defRPr>
      </a:lvl3pPr>
      <a:lvl4pPr marL="1168728" indent="-166961" algn="l" defTabSz="333923" rtl="0" eaLnBrk="1" latinLnBrk="0" hangingPunct="1">
        <a:spcBef>
          <a:spcPct val="20000"/>
        </a:spcBef>
        <a:buFont typeface="Arial"/>
        <a:buChar char="–"/>
        <a:defRPr kumimoji="1" sz="1461" kern="1200">
          <a:solidFill>
            <a:schemeClr val="tx1"/>
          </a:solidFill>
          <a:latin typeface="+mn-lt"/>
          <a:ea typeface="Noto Sans CJK JP Bold"/>
          <a:cs typeface="+mn-cs"/>
        </a:defRPr>
      </a:lvl4pPr>
      <a:lvl5pPr marL="1502650" indent="-166961" algn="l" defTabSz="333923" rtl="0" eaLnBrk="1" latinLnBrk="0" hangingPunct="1">
        <a:spcBef>
          <a:spcPct val="20000"/>
        </a:spcBef>
        <a:buFont typeface="Arial"/>
        <a:buChar char="»"/>
        <a:defRPr kumimoji="1" sz="1461" kern="1200">
          <a:solidFill>
            <a:schemeClr val="tx1"/>
          </a:solidFill>
          <a:latin typeface="+mn-lt"/>
          <a:ea typeface="Noto Sans CJK JP Bold"/>
          <a:cs typeface="+mn-cs"/>
        </a:defRPr>
      </a:lvl5pPr>
      <a:lvl6pPr marL="1836573"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6pPr>
      <a:lvl7pPr marL="2170494"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7pPr>
      <a:lvl8pPr marL="2504417"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8pPr>
      <a:lvl9pPr marL="2838340"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9pPr>
    </p:bodyStyle>
    <p:otherStyle>
      <a:defPPr>
        <a:defRPr lang="ja-JP"/>
      </a:defPPr>
      <a:lvl1pPr marL="0" algn="l" defTabSz="333923" rtl="0" eaLnBrk="1" latinLnBrk="0" hangingPunct="1">
        <a:defRPr kumimoji="1" sz="1314" kern="1200">
          <a:solidFill>
            <a:schemeClr val="tx1"/>
          </a:solidFill>
          <a:latin typeface="+mn-lt"/>
          <a:ea typeface="+mn-ea"/>
          <a:cs typeface="+mn-cs"/>
        </a:defRPr>
      </a:lvl1pPr>
      <a:lvl2pPr marL="333923" algn="l" defTabSz="333923" rtl="0" eaLnBrk="1" latinLnBrk="0" hangingPunct="1">
        <a:defRPr kumimoji="1" sz="1314" kern="1200">
          <a:solidFill>
            <a:schemeClr val="tx1"/>
          </a:solidFill>
          <a:latin typeface="+mn-lt"/>
          <a:ea typeface="+mn-ea"/>
          <a:cs typeface="+mn-cs"/>
        </a:defRPr>
      </a:lvl2pPr>
      <a:lvl3pPr marL="667844" algn="l" defTabSz="333923" rtl="0" eaLnBrk="1" latinLnBrk="0" hangingPunct="1">
        <a:defRPr kumimoji="1" sz="1314" kern="1200">
          <a:solidFill>
            <a:schemeClr val="tx1"/>
          </a:solidFill>
          <a:latin typeface="+mn-lt"/>
          <a:ea typeface="+mn-ea"/>
          <a:cs typeface="+mn-cs"/>
        </a:defRPr>
      </a:lvl3pPr>
      <a:lvl4pPr marL="1001767" algn="l" defTabSz="333923" rtl="0" eaLnBrk="1" latinLnBrk="0" hangingPunct="1">
        <a:defRPr kumimoji="1" sz="1314" kern="1200">
          <a:solidFill>
            <a:schemeClr val="tx1"/>
          </a:solidFill>
          <a:latin typeface="+mn-lt"/>
          <a:ea typeface="+mn-ea"/>
          <a:cs typeface="+mn-cs"/>
        </a:defRPr>
      </a:lvl4pPr>
      <a:lvl5pPr marL="1335689" algn="l" defTabSz="333923" rtl="0" eaLnBrk="1" latinLnBrk="0" hangingPunct="1">
        <a:defRPr kumimoji="1" sz="1314" kern="1200">
          <a:solidFill>
            <a:schemeClr val="tx1"/>
          </a:solidFill>
          <a:latin typeface="+mn-lt"/>
          <a:ea typeface="+mn-ea"/>
          <a:cs typeface="+mn-cs"/>
        </a:defRPr>
      </a:lvl5pPr>
      <a:lvl6pPr marL="1669611" algn="l" defTabSz="333923" rtl="0" eaLnBrk="1" latinLnBrk="0" hangingPunct="1">
        <a:defRPr kumimoji="1" sz="1314" kern="1200">
          <a:solidFill>
            <a:schemeClr val="tx1"/>
          </a:solidFill>
          <a:latin typeface="+mn-lt"/>
          <a:ea typeface="+mn-ea"/>
          <a:cs typeface="+mn-cs"/>
        </a:defRPr>
      </a:lvl6pPr>
      <a:lvl7pPr marL="2003534" algn="l" defTabSz="333923" rtl="0" eaLnBrk="1" latinLnBrk="0" hangingPunct="1">
        <a:defRPr kumimoji="1" sz="1314" kern="1200">
          <a:solidFill>
            <a:schemeClr val="tx1"/>
          </a:solidFill>
          <a:latin typeface="+mn-lt"/>
          <a:ea typeface="+mn-ea"/>
          <a:cs typeface="+mn-cs"/>
        </a:defRPr>
      </a:lvl7pPr>
      <a:lvl8pPr marL="2337456" algn="l" defTabSz="333923" rtl="0" eaLnBrk="1" latinLnBrk="0" hangingPunct="1">
        <a:defRPr kumimoji="1" sz="1314" kern="1200">
          <a:solidFill>
            <a:schemeClr val="tx1"/>
          </a:solidFill>
          <a:latin typeface="+mn-lt"/>
          <a:ea typeface="+mn-ea"/>
          <a:cs typeface="+mn-cs"/>
        </a:defRPr>
      </a:lvl8pPr>
      <a:lvl9pPr marL="2671378" algn="l" defTabSz="333923" rtl="0" eaLnBrk="1" latinLnBrk="0" hangingPunct="1">
        <a:defRPr kumimoji="1" sz="13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5204" y="213353"/>
            <a:ext cx="6393657" cy="88794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55204" y="1243121"/>
            <a:ext cx="6393657" cy="351600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355204" y="4937943"/>
            <a:ext cx="1657614" cy="283648"/>
          </a:xfrm>
          <a:prstGeom prst="rect">
            <a:avLst/>
          </a:prstGeom>
        </p:spPr>
        <p:txBody>
          <a:bodyPr vert="horz" lIns="91440" tIns="45720" rIns="91440" bIns="45720" rtlCol="0" anchor="ctr"/>
          <a:lstStyle>
            <a:lvl1pPr algn="l">
              <a:defRPr sz="876">
                <a:solidFill>
                  <a:schemeClr val="tx1">
                    <a:tint val="75000"/>
                  </a:schemeClr>
                </a:solidFill>
                <a:ea typeface="Noto Sans CJK JP Bold"/>
              </a:defRPr>
            </a:lvl1pPr>
          </a:lstStyle>
          <a:p>
            <a:fld id="{201E1D6E-E546-4C72-9061-BD2AB3804734}" type="datetime1">
              <a:rPr lang="ja-JP" altLang="en-US" smtClean="0"/>
              <a:t>2020/7/14</a:t>
            </a:fld>
            <a:endParaRPr lang="ja-JP" altLang="en-US" dirty="0"/>
          </a:p>
        </p:txBody>
      </p:sp>
      <p:sp>
        <p:nvSpPr>
          <p:cNvPr id="6" name="スライド番号プレースホルダー 5"/>
          <p:cNvSpPr>
            <a:spLocks noGrp="1"/>
          </p:cNvSpPr>
          <p:nvPr>
            <p:ph type="sldNum" sz="quarter" idx="4"/>
          </p:nvPr>
        </p:nvSpPr>
        <p:spPr>
          <a:xfrm>
            <a:off x="5512740" y="5117080"/>
            <a:ext cx="1657614" cy="283648"/>
          </a:xfrm>
          <a:prstGeom prst="rect">
            <a:avLst/>
          </a:prstGeom>
        </p:spPr>
        <p:txBody>
          <a:bodyPr vert="horz" lIns="91440" tIns="45720" rIns="91440" bIns="45720" rtlCol="0" anchor="ctr"/>
          <a:lstStyle>
            <a:lvl1pPr algn="r">
              <a:defRPr sz="876">
                <a:solidFill>
                  <a:schemeClr val="tx1">
                    <a:tint val="75000"/>
                  </a:schemeClr>
                </a:solidFill>
                <a:ea typeface="Noto Sans CJK JP Bold"/>
              </a:defRPr>
            </a:lvl1pPr>
          </a:lstStyle>
          <a:p>
            <a:fld id="{92FF8420-76E8-3A4C-9B84-402A3A86EA49}" type="slidenum">
              <a:rPr lang="ja-JP" altLang="en-US" smtClean="0"/>
              <a:pPr/>
              <a:t>‹#›</a:t>
            </a:fld>
            <a:endParaRPr lang="ja-JP" altLang="en-US" dirty="0"/>
          </a:p>
        </p:txBody>
      </p:sp>
      <p:sp>
        <p:nvSpPr>
          <p:cNvPr id="10" name="正方形/長方形 9"/>
          <p:cNvSpPr/>
          <p:nvPr userDrawn="1"/>
        </p:nvSpPr>
        <p:spPr>
          <a:xfrm>
            <a:off x="5348268" y="4897161"/>
            <a:ext cx="1611339" cy="176972"/>
          </a:xfrm>
          <a:prstGeom prst="rect">
            <a:avLst/>
          </a:prstGeom>
        </p:spPr>
        <p:txBody>
          <a:bodyPr wrap="none">
            <a:spAutoFit/>
          </a:bodyPr>
          <a:lstStyle/>
          <a:p>
            <a:r>
              <a:rPr lang="en-US" altLang="ja-JP" sz="550" dirty="0" smtClean="0">
                <a:latin typeface="Noto Sans CJK JP Bold"/>
                <a:ea typeface="Noto Sans CJK JP Bold"/>
                <a:cs typeface="Noto Sans CJK JP Bold"/>
              </a:rPr>
              <a:t>© 2018 Ministry of Economy, Trade and Industry.</a:t>
            </a:r>
            <a:endParaRPr lang="ja-JP" altLang="en-US" sz="550" dirty="0">
              <a:latin typeface="Noto Sans CJK JP Bold"/>
              <a:ea typeface="Noto Sans CJK JP Bold"/>
              <a:cs typeface="Noto Sans CJK JP Bold"/>
            </a:endParaRPr>
          </a:p>
        </p:txBody>
      </p:sp>
    </p:spTree>
    <p:extLst>
      <p:ext uri="{BB962C8B-B14F-4D97-AF65-F5344CB8AC3E}">
        <p14:creationId xmlns:p14="http://schemas.microsoft.com/office/powerpoint/2010/main" val="3491708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iming>
    <p:tnLst>
      <p:par>
        <p:cTn id="1" dur="indefinite" restart="never" nodeType="tmRoot"/>
      </p:par>
    </p:tnLst>
  </p:timing>
  <p:hf hdr="0" ftr="0" dt="0"/>
  <p:txStyles>
    <p:titleStyle>
      <a:lvl1pPr algn="ctr" defTabSz="333899" rtl="0" eaLnBrk="1" latinLnBrk="0" hangingPunct="1">
        <a:spcBef>
          <a:spcPct val="0"/>
        </a:spcBef>
        <a:buNone/>
        <a:defRPr kumimoji="1" sz="3213" kern="1200">
          <a:solidFill>
            <a:schemeClr val="tx1"/>
          </a:solidFill>
          <a:latin typeface="+mj-lt"/>
          <a:ea typeface="Noto Sans CJK JP Bold"/>
          <a:cs typeface="+mj-cs"/>
        </a:defRPr>
      </a:lvl1pPr>
    </p:titleStyle>
    <p:bodyStyle>
      <a:lvl1pPr marL="250424" indent="-250424" algn="l" defTabSz="333899" rtl="0" eaLnBrk="1" latinLnBrk="0" hangingPunct="1">
        <a:spcBef>
          <a:spcPct val="20000"/>
        </a:spcBef>
        <a:buFont typeface="Arial"/>
        <a:buChar char="•"/>
        <a:defRPr kumimoji="1" sz="2337" kern="1200">
          <a:solidFill>
            <a:schemeClr val="tx1"/>
          </a:solidFill>
          <a:latin typeface="+mn-lt"/>
          <a:ea typeface="Noto Sans CJK JP Bold"/>
          <a:cs typeface="+mn-cs"/>
        </a:defRPr>
      </a:lvl1pPr>
      <a:lvl2pPr marL="542586" indent="-208686" algn="l" defTabSz="333899" rtl="0" eaLnBrk="1" latinLnBrk="0" hangingPunct="1">
        <a:spcBef>
          <a:spcPct val="20000"/>
        </a:spcBef>
        <a:buFont typeface="Arial"/>
        <a:buChar char="–"/>
        <a:defRPr kumimoji="1" sz="2045" kern="1200">
          <a:solidFill>
            <a:schemeClr val="tx1"/>
          </a:solidFill>
          <a:latin typeface="+mn-lt"/>
          <a:ea typeface="Noto Sans CJK JP Bold"/>
          <a:cs typeface="+mn-cs"/>
        </a:defRPr>
      </a:lvl2pPr>
      <a:lvl3pPr marL="834747" indent="-166949" algn="l" defTabSz="333899" rtl="0" eaLnBrk="1" latinLnBrk="0" hangingPunct="1">
        <a:spcBef>
          <a:spcPct val="20000"/>
        </a:spcBef>
        <a:buFont typeface="Arial"/>
        <a:buChar char="•"/>
        <a:defRPr kumimoji="1" sz="1753" kern="1200">
          <a:solidFill>
            <a:schemeClr val="tx1"/>
          </a:solidFill>
          <a:latin typeface="+mn-lt"/>
          <a:ea typeface="Noto Sans CJK JP Bold"/>
          <a:cs typeface="+mn-cs"/>
        </a:defRPr>
      </a:lvl3pPr>
      <a:lvl4pPr marL="1168646" indent="-166949" algn="l" defTabSz="333899" rtl="0" eaLnBrk="1" latinLnBrk="0" hangingPunct="1">
        <a:spcBef>
          <a:spcPct val="20000"/>
        </a:spcBef>
        <a:buFont typeface="Arial"/>
        <a:buChar char="–"/>
        <a:defRPr kumimoji="1" sz="1461" kern="1200">
          <a:solidFill>
            <a:schemeClr val="tx1"/>
          </a:solidFill>
          <a:latin typeface="+mn-lt"/>
          <a:ea typeface="Noto Sans CJK JP Bold"/>
          <a:cs typeface="+mn-cs"/>
        </a:defRPr>
      </a:lvl4pPr>
      <a:lvl5pPr marL="1502544" indent="-166949" algn="l" defTabSz="333899" rtl="0" eaLnBrk="1" latinLnBrk="0" hangingPunct="1">
        <a:spcBef>
          <a:spcPct val="20000"/>
        </a:spcBef>
        <a:buFont typeface="Arial"/>
        <a:buChar char="»"/>
        <a:defRPr kumimoji="1" sz="1461" kern="1200">
          <a:solidFill>
            <a:schemeClr val="tx1"/>
          </a:solidFill>
          <a:latin typeface="+mn-lt"/>
          <a:ea typeface="Noto Sans CJK JP Bold"/>
          <a:cs typeface="+mn-cs"/>
        </a:defRPr>
      </a:lvl5pPr>
      <a:lvl6pPr marL="1836444" indent="-166949" algn="l" defTabSz="333899" rtl="0" eaLnBrk="1" latinLnBrk="0" hangingPunct="1">
        <a:spcBef>
          <a:spcPct val="20000"/>
        </a:spcBef>
        <a:buFont typeface="Arial"/>
        <a:buChar char="•"/>
        <a:defRPr kumimoji="1" sz="1461" kern="1200">
          <a:solidFill>
            <a:schemeClr val="tx1"/>
          </a:solidFill>
          <a:latin typeface="+mn-lt"/>
          <a:ea typeface="+mn-ea"/>
          <a:cs typeface="+mn-cs"/>
        </a:defRPr>
      </a:lvl6pPr>
      <a:lvl7pPr marL="2170342" indent="-166949" algn="l" defTabSz="333899" rtl="0" eaLnBrk="1" latinLnBrk="0" hangingPunct="1">
        <a:spcBef>
          <a:spcPct val="20000"/>
        </a:spcBef>
        <a:buFont typeface="Arial"/>
        <a:buChar char="•"/>
        <a:defRPr kumimoji="1" sz="1461" kern="1200">
          <a:solidFill>
            <a:schemeClr val="tx1"/>
          </a:solidFill>
          <a:latin typeface="+mn-lt"/>
          <a:ea typeface="+mn-ea"/>
          <a:cs typeface="+mn-cs"/>
        </a:defRPr>
      </a:lvl7pPr>
      <a:lvl8pPr marL="2504241" indent="-166949" algn="l" defTabSz="333899" rtl="0" eaLnBrk="1" latinLnBrk="0" hangingPunct="1">
        <a:spcBef>
          <a:spcPct val="20000"/>
        </a:spcBef>
        <a:buFont typeface="Arial"/>
        <a:buChar char="•"/>
        <a:defRPr kumimoji="1" sz="1461" kern="1200">
          <a:solidFill>
            <a:schemeClr val="tx1"/>
          </a:solidFill>
          <a:latin typeface="+mn-lt"/>
          <a:ea typeface="+mn-ea"/>
          <a:cs typeface="+mn-cs"/>
        </a:defRPr>
      </a:lvl8pPr>
      <a:lvl9pPr marL="2838141" indent="-166949" algn="l" defTabSz="333899" rtl="0" eaLnBrk="1" latinLnBrk="0" hangingPunct="1">
        <a:spcBef>
          <a:spcPct val="20000"/>
        </a:spcBef>
        <a:buFont typeface="Arial"/>
        <a:buChar char="•"/>
        <a:defRPr kumimoji="1" sz="1461" kern="1200">
          <a:solidFill>
            <a:schemeClr val="tx1"/>
          </a:solidFill>
          <a:latin typeface="+mn-lt"/>
          <a:ea typeface="+mn-ea"/>
          <a:cs typeface="+mn-cs"/>
        </a:defRPr>
      </a:lvl9pPr>
    </p:bodyStyle>
    <p:otherStyle>
      <a:defPPr>
        <a:defRPr lang="ja-JP"/>
      </a:defPPr>
      <a:lvl1pPr marL="0" algn="l" defTabSz="333899" rtl="0" eaLnBrk="1" latinLnBrk="0" hangingPunct="1">
        <a:defRPr kumimoji="1" sz="1314" kern="1200">
          <a:solidFill>
            <a:schemeClr val="tx1"/>
          </a:solidFill>
          <a:latin typeface="+mn-lt"/>
          <a:ea typeface="+mn-ea"/>
          <a:cs typeface="+mn-cs"/>
        </a:defRPr>
      </a:lvl1pPr>
      <a:lvl2pPr marL="333899" algn="l" defTabSz="333899" rtl="0" eaLnBrk="1" latinLnBrk="0" hangingPunct="1">
        <a:defRPr kumimoji="1" sz="1314" kern="1200">
          <a:solidFill>
            <a:schemeClr val="tx1"/>
          </a:solidFill>
          <a:latin typeface="+mn-lt"/>
          <a:ea typeface="+mn-ea"/>
          <a:cs typeface="+mn-cs"/>
        </a:defRPr>
      </a:lvl2pPr>
      <a:lvl3pPr marL="667797" algn="l" defTabSz="333899" rtl="0" eaLnBrk="1" latinLnBrk="0" hangingPunct="1">
        <a:defRPr kumimoji="1" sz="1314" kern="1200">
          <a:solidFill>
            <a:schemeClr val="tx1"/>
          </a:solidFill>
          <a:latin typeface="+mn-lt"/>
          <a:ea typeface="+mn-ea"/>
          <a:cs typeface="+mn-cs"/>
        </a:defRPr>
      </a:lvl3pPr>
      <a:lvl4pPr marL="1001697" algn="l" defTabSz="333899" rtl="0" eaLnBrk="1" latinLnBrk="0" hangingPunct="1">
        <a:defRPr kumimoji="1" sz="1314" kern="1200">
          <a:solidFill>
            <a:schemeClr val="tx1"/>
          </a:solidFill>
          <a:latin typeface="+mn-lt"/>
          <a:ea typeface="+mn-ea"/>
          <a:cs typeface="+mn-cs"/>
        </a:defRPr>
      </a:lvl4pPr>
      <a:lvl5pPr marL="1335595" algn="l" defTabSz="333899" rtl="0" eaLnBrk="1" latinLnBrk="0" hangingPunct="1">
        <a:defRPr kumimoji="1" sz="1314" kern="1200">
          <a:solidFill>
            <a:schemeClr val="tx1"/>
          </a:solidFill>
          <a:latin typeface="+mn-lt"/>
          <a:ea typeface="+mn-ea"/>
          <a:cs typeface="+mn-cs"/>
        </a:defRPr>
      </a:lvl5pPr>
      <a:lvl6pPr marL="1669494" algn="l" defTabSz="333899" rtl="0" eaLnBrk="1" latinLnBrk="0" hangingPunct="1">
        <a:defRPr kumimoji="1" sz="1314" kern="1200">
          <a:solidFill>
            <a:schemeClr val="tx1"/>
          </a:solidFill>
          <a:latin typeface="+mn-lt"/>
          <a:ea typeface="+mn-ea"/>
          <a:cs typeface="+mn-cs"/>
        </a:defRPr>
      </a:lvl6pPr>
      <a:lvl7pPr marL="2003393" algn="l" defTabSz="333899" rtl="0" eaLnBrk="1" latinLnBrk="0" hangingPunct="1">
        <a:defRPr kumimoji="1" sz="1314" kern="1200">
          <a:solidFill>
            <a:schemeClr val="tx1"/>
          </a:solidFill>
          <a:latin typeface="+mn-lt"/>
          <a:ea typeface="+mn-ea"/>
          <a:cs typeface="+mn-cs"/>
        </a:defRPr>
      </a:lvl7pPr>
      <a:lvl8pPr marL="2337292" algn="l" defTabSz="333899" rtl="0" eaLnBrk="1" latinLnBrk="0" hangingPunct="1">
        <a:defRPr kumimoji="1" sz="1314" kern="1200">
          <a:solidFill>
            <a:schemeClr val="tx1"/>
          </a:solidFill>
          <a:latin typeface="+mn-lt"/>
          <a:ea typeface="+mn-ea"/>
          <a:cs typeface="+mn-cs"/>
        </a:defRPr>
      </a:lvl8pPr>
      <a:lvl9pPr marL="2671190" algn="l" defTabSz="333899" rtl="0" eaLnBrk="1" latinLnBrk="0" hangingPunct="1">
        <a:defRPr kumimoji="1" sz="13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6" Type="http://schemas.openxmlformats.org/officeDocument/2006/relationships/image" Target="../media/image34.jpeg"/><Relationship Id="rId117" Type="http://schemas.openxmlformats.org/officeDocument/2006/relationships/image" Target="../media/image125.jpeg"/><Relationship Id="rId21" Type="http://schemas.openxmlformats.org/officeDocument/2006/relationships/image" Target="../media/image29.jpeg"/><Relationship Id="rId42" Type="http://schemas.openxmlformats.org/officeDocument/2006/relationships/image" Target="../media/image50.jpeg"/><Relationship Id="rId47" Type="http://schemas.openxmlformats.org/officeDocument/2006/relationships/image" Target="../media/image55.jpeg"/><Relationship Id="rId63" Type="http://schemas.openxmlformats.org/officeDocument/2006/relationships/image" Target="../media/image71.jpeg"/><Relationship Id="rId68" Type="http://schemas.openxmlformats.org/officeDocument/2006/relationships/image" Target="../media/image76.jpeg"/><Relationship Id="rId84" Type="http://schemas.openxmlformats.org/officeDocument/2006/relationships/image" Target="../media/image92.jpeg"/><Relationship Id="rId89" Type="http://schemas.openxmlformats.org/officeDocument/2006/relationships/image" Target="../media/image97.jpeg"/><Relationship Id="rId112" Type="http://schemas.openxmlformats.org/officeDocument/2006/relationships/image" Target="../media/image120.jpeg"/><Relationship Id="rId133" Type="http://schemas.openxmlformats.org/officeDocument/2006/relationships/image" Target="../media/image141.jpeg"/><Relationship Id="rId138" Type="http://schemas.openxmlformats.org/officeDocument/2006/relationships/image" Target="../media/image146.png"/><Relationship Id="rId16" Type="http://schemas.openxmlformats.org/officeDocument/2006/relationships/image" Target="../media/image24.jpeg"/><Relationship Id="rId107" Type="http://schemas.openxmlformats.org/officeDocument/2006/relationships/image" Target="../media/image115.jpeg"/><Relationship Id="rId11" Type="http://schemas.openxmlformats.org/officeDocument/2006/relationships/image" Target="../media/image19.jpeg"/><Relationship Id="rId32" Type="http://schemas.openxmlformats.org/officeDocument/2006/relationships/image" Target="../media/image40.jpeg"/><Relationship Id="rId37" Type="http://schemas.openxmlformats.org/officeDocument/2006/relationships/image" Target="../media/image45.jpeg"/><Relationship Id="rId53" Type="http://schemas.openxmlformats.org/officeDocument/2006/relationships/image" Target="../media/image61.jpeg"/><Relationship Id="rId58" Type="http://schemas.openxmlformats.org/officeDocument/2006/relationships/image" Target="../media/image66.jpeg"/><Relationship Id="rId74" Type="http://schemas.openxmlformats.org/officeDocument/2006/relationships/image" Target="../media/image82.jpeg"/><Relationship Id="rId79" Type="http://schemas.openxmlformats.org/officeDocument/2006/relationships/image" Target="../media/image87.jpeg"/><Relationship Id="rId102" Type="http://schemas.openxmlformats.org/officeDocument/2006/relationships/image" Target="../media/image110.jpeg"/><Relationship Id="rId123" Type="http://schemas.openxmlformats.org/officeDocument/2006/relationships/image" Target="../media/image131.jpeg"/><Relationship Id="rId128" Type="http://schemas.openxmlformats.org/officeDocument/2006/relationships/image" Target="../media/image136.jpeg"/><Relationship Id="rId5" Type="http://schemas.openxmlformats.org/officeDocument/2006/relationships/image" Target="../media/image13.jpeg"/><Relationship Id="rId90" Type="http://schemas.openxmlformats.org/officeDocument/2006/relationships/image" Target="../media/image98.jpeg"/><Relationship Id="rId95" Type="http://schemas.openxmlformats.org/officeDocument/2006/relationships/image" Target="../media/image103.jpeg"/><Relationship Id="rId22" Type="http://schemas.openxmlformats.org/officeDocument/2006/relationships/image" Target="../media/image30.jpeg"/><Relationship Id="rId27" Type="http://schemas.openxmlformats.org/officeDocument/2006/relationships/image" Target="../media/image35.jpeg"/><Relationship Id="rId43" Type="http://schemas.openxmlformats.org/officeDocument/2006/relationships/image" Target="../media/image51.jpeg"/><Relationship Id="rId48" Type="http://schemas.openxmlformats.org/officeDocument/2006/relationships/image" Target="../media/image56.jpeg"/><Relationship Id="rId64" Type="http://schemas.openxmlformats.org/officeDocument/2006/relationships/image" Target="../media/image72.jpeg"/><Relationship Id="rId69" Type="http://schemas.openxmlformats.org/officeDocument/2006/relationships/image" Target="../media/image77.jpeg"/><Relationship Id="rId113" Type="http://schemas.openxmlformats.org/officeDocument/2006/relationships/image" Target="../media/image121.jpeg"/><Relationship Id="rId118" Type="http://schemas.openxmlformats.org/officeDocument/2006/relationships/image" Target="../media/image126.jpeg"/><Relationship Id="rId134" Type="http://schemas.openxmlformats.org/officeDocument/2006/relationships/image" Target="../media/image142.jpeg"/><Relationship Id="rId139" Type="http://schemas.openxmlformats.org/officeDocument/2006/relationships/image" Target="../media/image147.gif"/><Relationship Id="rId8" Type="http://schemas.openxmlformats.org/officeDocument/2006/relationships/image" Target="../media/image16.jpeg"/><Relationship Id="rId51" Type="http://schemas.openxmlformats.org/officeDocument/2006/relationships/image" Target="../media/image59.jpeg"/><Relationship Id="rId72" Type="http://schemas.openxmlformats.org/officeDocument/2006/relationships/image" Target="../media/image80.jpeg"/><Relationship Id="rId80" Type="http://schemas.openxmlformats.org/officeDocument/2006/relationships/image" Target="../media/image88.jpeg"/><Relationship Id="rId85" Type="http://schemas.openxmlformats.org/officeDocument/2006/relationships/image" Target="../media/image93.jpeg"/><Relationship Id="rId93" Type="http://schemas.openxmlformats.org/officeDocument/2006/relationships/image" Target="../media/image101.jpeg"/><Relationship Id="rId98" Type="http://schemas.openxmlformats.org/officeDocument/2006/relationships/image" Target="../media/image106.jpeg"/><Relationship Id="rId121" Type="http://schemas.openxmlformats.org/officeDocument/2006/relationships/image" Target="../media/image129.jpeg"/><Relationship Id="rId3" Type="http://schemas.openxmlformats.org/officeDocument/2006/relationships/image" Target="../media/image11.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png"/><Relationship Id="rId33" Type="http://schemas.openxmlformats.org/officeDocument/2006/relationships/image" Target="../media/image41.jpeg"/><Relationship Id="rId38" Type="http://schemas.openxmlformats.org/officeDocument/2006/relationships/image" Target="../media/image46.jpeg"/><Relationship Id="rId46" Type="http://schemas.openxmlformats.org/officeDocument/2006/relationships/image" Target="../media/image54.jpeg"/><Relationship Id="rId59" Type="http://schemas.openxmlformats.org/officeDocument/2006/relationships/image" Target="../media/image67.jpeg"/><Relationship Id="rId67" Type="http://schemas.openxmlformats.org/officeDocument/2006/relationships/image" Target="../media/image75.jpeg"/><Relationship Id="rId103" Type="http://schemas.openxmlformats.org/officeDocument/2006/relationships/image" Target="../media/image111.jpeg"/><Relationship Id="rId108" Type="http://schemas.openxmlformats.org/officeDocument/2006/relationships/image" Target="../media/image116.jpeg"/><Relationship Id="rId116" Type="http://schemas.openxmlformats.org/officeDocument/2006/relationships/image" Target="../media/image124.jpeg"/><Relationship Id="rId124" Type="http://schemas.openxmlformats.org/officeDocument/2006/relationships/image" Target="../media/image132.jpeg"/><Relationship Id="rId129" Type="http://schemas.openxmlformats.org/officeDocument/2006/relationships/image" Target="../media/image137.jpeg"/><Relationship Id="rId137" Type="http://schemas.openxmlformats.org/officeDocument/2006/relationships/image" Target="../media/image145.jpeg"/><Relationship Id="rId20" Type="http://schemas.openxmlformats.org/officeDocument/2006/relationships/image" Target="../media/image28.jpeg"/><Relationship Id="rId41" Type="http://schemas.openxmlformats.org/officeDocument/2006/relationships/image" Target="../media/image49.jpeg"/><Relationship Id="rId54" Type="http://schemas.openxmlformats.org/officeDocument/2006/relationships/image" Target="../media/image62.jpeg"/><Relationship Id="rId62" Type="http://schemas.openxmlformats.org/officeDocument/2006/relationships/image" Target="../media/image70.jpeg"/><Relationship Id="rId70" Type="http://schemas.openxmlformats.org/officeDocument/2006/relationships/image" Target="../media/image78.jpeg"/><Relationship Id="rId75" Type="http://schemas.openxmlformats.org/officeDocument/2006/relationships/image" Target="../media/image83.jpeg"/><Relationship Id="rId83" Type="http://schemas.openxmlformats.org/officeDocument/2006/relationships/image" Target="../media/image91.jpeg"/><Relationship Id="rId88" Type="http://schemas.openxmlformats.org/officeDocument/2006/relationships/image" Target="../media/image96.jpeg"/><Relationship Id="rId91" Type="http://schemas.openxmlformats.org/officeDocument/2006/relationships/image" Target="../media/image99.jpeg"/><Relationship Id="rId96" Type="http://schemas.openxmlformats.org/officeDocument/2006/relationships/image" Target="../media/image104.jpeg"/><Relationship Id="rId111" Type="http://schemas.openxmlformats.org/officeDocument/2006/relationships/image" Target="../media/image119.jpeg"/><Relationship Id="rId132" Type="http://schemas.openxmlformats.org/officeDocument/2006/relationships/image" Target="../media/image140.jpeg"/><Relationship Id="rId140" Type="http://schemas.openxmlformats.org/officeDocument/2006/relationships/image" Target="../media/image148.jpg"/><Relationship Id="rId1" Type="http://schemas.openxmlformats.org/officeDocument/2006/relationships/slideLayout" Target="../slideLayouts/slideLayout7.xml"/><Relationship Id="rId6" Type="http://schemas.openxmlformats.org/officeDocument/2006/relationships/image" Target="../media/image14.pn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49" Type="http://schemas.openxmlformats.org/officeDocument/2006/relationships/image" Target="../media/image57.jpeg"/><Relationship Id="rId57" Type="http://schemas.openxmlformats.org/officeDocument/2006/relationships/image" Target="../media/image65.jpeg"/><Relationship Id="rId106" Type="http://schemas.openxmlformats.org/officeDocument/2006/relationships/image" Target="../media/image114.jpeg"/><Relationship Id="rId114" Type="http://schemas.openxmlformats.org/officeDocument/2006/relationships/image" Target="../media/image122.jpeg"/><Relationship Id="rId119" Type="http://schemas.openxmlformats.org/officeDocument/2006/relationships/image" Target="../media/image127.jpeg"/><Relationship Id="rId127" Type="http://schemas.openxmlformats.org/officeDocument/2006/relationships/image" Target="../media/image135.jpeg"/><Relationship Id="rId10" Type="http://schemas.openxmlformats.org/officeDocument/2006/relationships/image" Target="../media/image18.jpeg"/><Relationship Id="rId31" Type="http://schemas.openxmlformats.org/officeDocument/2006/relationships/image" Target="../media/image39.jpeg"/><Relationship Id="rId44" Type="http://schemas.openxmlformats.org/officeDocument/2006/relationships/image" Target="../media/image52.jpeg"/><Relationship Id="rId52" Type="http://schemas.openxmlformats.org/officeDocument/2006/relationships/image" Target="../media/image60.jpeg"/><Relationship Id="rId60" Type="http://schemas.openxmlformats.org/officeDocument/2006/relationships/image" Target="../media/image68.jpeg"/><Relationship Id="rId65" Type="http://schemas.openxmlformats.org/officeDocument/2006/relationships/image" Target="../media/image73.jpeg"/><Relationship Id="rId73" Type="http://schemas.openxmlformats.org/officeDocument/2006/relationships/image" Target="../media/image81.jpeg"/><Relationship Id="rId78" Type="http://schemas.openxmlformats.org/officeDocument/2006/relationships/image" Target="../media/image86.jpeg"/><Relationship Id="rId81" Type="http://schemas.openxmlformats.org/officeDocument/2006/relationships/image" Target="../media/image89.jpeg"/><Relationship Id="rId86" Type="http://schemas.openxmlformats.org/officeDocument/2006/relationships/image" Target="../media/image94.jpeg"/><Relationship Id="rId94" Type="http://schemas.openxmlformats.org/officeDocument/2006/relationships/image" Target="../media/image102.jpeg"/><Relationship Id="rId99" Type="http://schemas.openxmlformats.org/officeDocument/2006/relationships/image" Target="../media/image107.jpeg"/><Relationship Id="rId101" Type="http://schemas.openxmlformats.org/officeDocument/2006/relationships/image" Target="../media/image109.jpeg"/><Relationship Id="rId122" Type="http://schemas.openxmlformats.org/officeDocument/2006/relationships/image" Target="../media/image130.jpeg"/><Relationship Id="rId130" Type="http://schemas.openxmlformats.org/officeDocument/2006/relationships/image" Target="../media/image138.jpeg"/><Relationship Id="rId135" Type="http://schemas.openxmlformats.org/officeDocument/2006/relationships/image" Target="../media/image143.jpeg"/><Relationship Id="rId4" Type="http://schemas.openxmlformats.org/officeDocument/2006/relationships/image" Target="../media/image12.jpeg"/><Relationship Id="rId9" Type="http://schemas.openxmlformats.org/officeDocument/2006/relationships/image" Target="../media/image17.jpeg"/><Relationship Id="rId13" Type="http://schemas.openxmlformats.org/officeDocument/2006/relationships/image" Target="../media/image21.jpeg"/><Relationship Id="rId18" Type="http://schemas.openxmlformats.org/officeDocument/2006/relationships/image" Target="../media/image26.jpeg"/><Relationship Id="rId39" Type="http://schemas.openxmlformats.org/officeDocument/2006/relationships/image" Target="../media/image47.jpeg"/><Relationship Id="rId109" Type="http://schemas.openxmlformats.org/officeDocument/2006/relationships/image" Target="../media/image117.jpeg"/><Relationship Id="rId34" Type="http://schemas.openxmlformats.org/officeDocument/2006/relationships/image" Target="../media/image42.jpeg"/><Relationship Id="rId50" Type="http://schemas.openxmlformats.org/officeDocument/2006/relationships/image" Target="../media/image58.jpeg"/><Relationship Id="rId55" Type="http://schemas.openxmlformats.org/officeDocument/2006/relationships/image" Target="../media/image63.jpeg"/><Relationship Id="rId76" Type="http://schemas.openxmlformats.org/officeDocument/2006/relationships/image" Target="../media/image84.jpeg"/><Relationship Id="rId97" Type="http://schemas.openxmlformats.org/officeDocument/2006/relationships/image" Target="../media/image105.jpeg"/><Relationship Id="rId104" Type="http://schemas.openxmlformats.org/officeDocument/2006/relationships/image" Target="../media/image112.jpeg"/><Relationship Id="rId120" Type="http://schemas.openxmlformats.org/officeDocument/2006/relationships/image" Target="../media/image128.jpeg"/><Relationship Id="rId125" Type="http://schemas.openxmlformats.org/officeDocument/2006/relationships/image" Target="../media/image133.jpeg"/><Relationship Id="rId7" Type="http://schemas.openxmlformats.org/officeDocument/2006/relationships/image" Target="../media/image15.jpeg"/><Relationship Id="rId71" Type="http://schemas.openxmlformats.org/officeDocument/2006/relationships/image" Target="../media/image79.jpeg"/><Relationship Id="rId92" Type="http://schemas.openxmlformats.org/officeDocument/2006/relationships/image" Target="../media/image100.jpeg"/><Relationship Id="rId2" Type="http://schemas.openxmlformats.org/officeDocument/2006/relationships/notesSlide" Target="../notesSlides/notesSlide1.xml"/><Relationship Id="rId29" Type="http://schemas.openxmlformats.org/officeDocument/2006/relationships/image" Target="../media/image37.jpeg"/><Relationship Id="rId24" Type="http://schemas.openxmlformats.org/officeDocument/2006/relationships/image" Target="../media/image32.jpeg"/><Relationship Id="rId40" Type="http://schemas.openxmlformats.org/officeDocument/2006/relationships/image" Target="../media/image48.jpeg"/><Relationship Id="rId45" Type="http://schemas.openxmlformats.org/officeDocument/2006/relationships/image" Target="../media/image53.jpeg"/><Relationship Id="rId66" Type="http://schemas.openxmlformats.org/officeDocument/2006/relationships/image" Target="../media/image74.jpeg"/><Relationship Id="rId87" Type="http://schemas.openxmlformats.org/officeDocument/2006/relationships/image" Target="../media/image95.jpeg"/><Relationship Id="rId110" Type="http://schemas.openxmlformats.org/officeDocument/2006/relationships/image" Target="../media/image118.jpeg"/><Relationship Id="rId115" Type="http://schemas.openxmlformats.org/officeDocument/2006/relationships/image" Target="../media/image123.jpeg"/><Relationship Id="rId131" Type="http://schemas.openxmlformats.org/officeDocument/2006/relationships/image" Target="../media/image139.jpeg"/><Relationship Id="rId136" Type="http://schemas.openxmlformats.org/officeDocument/2006/relationships/image" Target="../media/image144.png"/><Relationship Id="rId61" Type="http://schemas.openxmlformats.org/officeDocument/2006/relationships/image" Target="../media/image69.jpeg"/><Relationship Id="rId82" Type="http://schemas.openxmlformats.org/officeDocument/2006/relationships/image" Target="../media/image90.jpeg"/><Relationship Id="rId19" Type="http://schemas.openxmlformats.org/officeDocument/2006/relationships/image" Target="../media/image27.jpeg"/><Relationship Id="rId14" Type="http://schemas.openxmlformats.org/officeDocument/2006/relationships/image" Target="../media/image22.jpeg"/><Relationship Id="rId30" Type="http://schemas.openxmlformats.org/officeDocument/2006/relationships/image" Target="../media/image38.jpeg"/><Relationship Id="rId35" Type="http://schemas.openxmlformats.org/officeDocument/2006/relationships/image" Target="../media/image43.jpeg"/><Relationship Id="rId56" Type="http://schemas.openxmlformats.org/officeDocument/2006/relationships/image" Target="../media/image64.jpeg"/><Relationship Id="rId77" Type="http://schemas.openxmlformats.org/officeDocument/2006/relationships/image" Target="../media/image85.jpeg"/><Relationship Id="rId100" Type="http://schemas.openxmlformats.org/officeDocument/2006/relationships/image" Target="../media/image108.jpeg"/><Relationship Id="rId105" Type="http://schemas.openxmlformats.org/officeDocument/2006/relationships/image" Target="../media/image113.jpeg"/><Relationship Id="rId126" Type="http://schemas.openxmlformats.org/officeDocument/2006/relationships/image" Target="../media/image13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2.jpeg"/><Relationship Id="rId5" Type="http://schemas.openxmlformats.org/officeDocument/2006/relationships/image" Target="../media/image151.png"/><Relationship Id="rId4" Type="http://schemas.openxmlformats.org/officeDocument/2006/relationships/image" Target="../media/image15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04" y="644606"/>
            <a:ext cx="3674255" cy="3674255"/>
          </a:xfrm>
          <a:prstGeom prst="rect">
            <a:avLst/>
          </a:prstGeom>
        </p:spPr>
      </p:pic>
      <p:sp>
        <p:nvSpPr>
          <p:cNvPr id="2" name="正方形/長方形 1"/>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sp>
        <p:nvSpPr>
          <p:cNvPr id="6" name="サブタイトル 2"/>
          <p:cNvSpPr txBox="1">
            <a:spLocks/>
          </p:cNvSpPr>
          <p:nvPr/>
        </p:nvSpPr>
        <p:spPr>
          <a:xfrm>
            <a:off x="1340352" y="3972805"/>
            <a:ext cx="4423358" cy="1028057"/>
          </a:xfrm>
          <a:prstGeom prst="rect">
            <a:avLst/>
          </a:prstGeom>
        </p:spPr>
        <p:txBody>
          <a:bodyPr vert="horz" lIns="91440" tIns="45720" rIns="91440" bIns="45720" rtlCol="0">
            <a:normAutofit/>
          </a:bodyPr>
          <a:lstStyle>
            <a:lvl1pPr marL="250442" indent="-250442" algn="l" defTabSz="333923" rtl="0" eaLnBrk="1" latinLnBrk="0" hangingPunct="1">
              <a:spcBef>
                <a:spcPct val="20000"/>
              </a:spcBef>
              <a:buFont typeface="Arial"/>
              <a:buChar char="•"/>
              <a:defRPr kumimoji="1" sz="2337" kern="1200">
                <a:solidFill>
                  <a:schemeClr val="tx1"/>
                </a:solidFill>
                <a:latin typeface="+mn-lt"/>
                <a:ea typeface="Noto Sans CJK JP Bold"/>
                <a:cs typeface="+mn-cs"/>
              </a:defRPr>
            </a:lvl1pPr>
            <a:lvl2pPr marL="542624" indent="-208701" algn="l" defTabSz="333923" rtl="0" eaLnBrk="1" latinLnBrk="0" hangingPunct="1">
              <a:spcBef>
                <a:spcPct val="20000"/>
              </a:spcBef>
              <a:buFont typeface="Arial"/>
              <a:buChar char="–"/>
              <a:defRPr kumimoji="1" sz="2045" kern="1200">
                <a:solidFill>
                  <a:schemeClr val="tx1"/>
                </a:solidFill>
                <a:latin typeface="+mn-lt"/>
                <a:ea typeface="Noto Sans CJK JP Bold"/>
                <a:cs typeface="+mn-cs"/>
              </a:defRPr>
            </a:lvl2pPr>
            <a:lvl3pPr marL="834806" indent="-166961" algn="l" defTabSz="333923" rtl="0" eaLnBrk="1" latinLnBrk="0" hangingPunct="1">
              <a:spcBef>
                <a:spcPct val="20000"/>
              </a:spcBef>
              <a:buFont typeface="Arial"/>
              <a:buChar char="•"/>
              <a:defRPr kumimoji="1" sz="1753" kern="1200">
                <a:solidFill>
                  <a:schemeClr val="tx1"/>
                </a:solidFill>
                <a:latin typeface="+mn-lt"/>
                <a:ea typeface="Noto Sans CJK JP Bold"/>
                <a:cs typeface="+mn-cs"/>
              </a:defRPr>
            </a:lvl3pPr>
            <a:lvl4pPr marL="1168728" indent="-166961" algn="l" defTabSz="333923" rtl="0" eaLnBrk="1" latinLnBrk="0" hangingPunct="1">
              <a:spcBef>
                <a:spcPct val="20000"/>
              </a:spcBef>
              <a:buFont typeface="Arial"/>
              <a:buChar char="–"/>
              <a:defRPr kumimoji="1" sz="1461" kern="1200">
                <a:solidFill>
                  <a:schemeClr val="tx1"/>
                </a:solidFill>
                <a:latin typeface="+mn-lt"/>
                <a:ea typeface="Noto Sans CJK JP Bold"/>
                <a:cs typeface="+mn-cs"/>
              </a:defRPr>
            </a:lvl4pPr>
            <a:lvl5pPr marL="1502650" indent="-166961" algn="l" defTabSz="333923" rtl="0" eaLnBrk="1" latinLnBrk="0" hangingPunct="1">
              <a:spcBef>
                <a:spcPct val="20000"/>
              </a:spcBef>
              <a:buFont typeface="Arial"/>
              <a:buChar char="»"/>
              <a:defRPr kumimoji="1" sz="1461" kern="1200">
                <a:solidFill>
                  <a:schemeClr val="tx1"/>
                </a:solidFill>
                <a:latin typeface="+mn-lt"/>
                <a:ea typeface="Noto Sans CJK JP Bold"/>
                <a:cs typeface="+mn-cs"/>
              </a:defRPr>
            </a:lvl5pPr>
            <a:lvl6pPr marL="1836573"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6pPr>
            <a:lvl7pPr marL="2170494"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7pPr>
            <a:lvl8pPr marL="2504417"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8pPr>
            <a:lvl9pPr marL="2838340" indent="-166961" algn="l" defTabSz="333923" rtl="0" eaLnBrk="1" latinLnBrk="0" hangingPunct="1">
              <a:spcBef>
                <a:spcPct val="20000"/>
              </a:spcBef>
              <a:buFont typeface="Arial"/>
              <a:buChar char="•"/>
              <a:defRPr kumimoji="1" sz="1461" kern="1200">
                <a:solidFill>
                  <a:schemeClr val="tx1"/>
                </a:solidFill>
                <a:latin typeface="+mn-lt"/>
                <a:ea typeface="+mn-ea"/>
                <a:cs typeface="+mn-cs"/>
              </a:defRPr>
            </a:lvl9pPr>
          </a:lstStyle>
          <a:p>
            <a:pPr marL="0" indent="0">
              <a:lnSpc>
                <a:spcPts val="3200"/>
              </a:lnSpc>
              <a:buFont typeface="Arial"/>
              <a:buNone/>
            </a:pPr>
            <a:r>
              <a:rPr lang="en-US" altLang="ja-JP" sz="1800" spc="100" smtClean="0">
                <a:latin typeface="Meiryo UI" panose="020B0604030504040204" pitchFamily="50" charset="-128"/>
                <a:ea typeface="Meiryo UI" panose="020B0604030504040204" pitchFamily="50" charset="-128"/>
                <a:cs typeface="Adobe Devanagari" panose="02040503050201020203" pitchFamily="18" charset="0"/>
              </a:rPr>
              <a:t>Next Growth for Japan’s Startups.</a:t>
            </a:r>
          </a:p>
          <a:p>
            <a:pPr marL="0" indent="0">
              <a:lnSpc>
                <a:spcPts val="3200"/>
              </a:lnSpc>
              <a:buFont typeface="Arial"/>
              <a:buNone/>
            </a:pPr>
            <a:r>
              <a:rPr lang="en-US" altLang="ja-JP" sz="1800" spc="100" smtClean="0">
                <a:latin typeface="Meiryo UI" panose="020B0604030504040204" pitchFamily="50" charset="-128"/>
                <a:ea typeface="Meiryo UI" panose="020B0604030504040204" pitchFamily="50" charset="-128"/>
                <a:cs typeface="Adobe Devanagari" panose="02040503050201020203" pitchFamily="18" charset="0"/>
              </a:rPr>
              <a:t>Next Innovation for the World.</a:t>
            </a:r>
            <a:endParaRPr lang="ja-JP" altLang="en-US" sz="1800" spc="100" dirty="0">
              <a:latin typeface="Meiryo UI" panose="020B0604030504040204" pitchFamily="50" charset="-128"/>
              <a:ea typeface="Meiryo UI" panose="020B0604030504040204" pitchFamily="50" charset="-128"/>
              <a:cs typeface="Adobe Devanagari" panose="02040503050201020203" pitchFamily="18" charset="0"/>
            </a:endParaRPr>
          </a:p>
        </p:txBody>
      </p:sp>
    </p:spTree>
    <p:extLst>
      <p:ext uri="{BB962C8B-B14F-4D97-AF65-F5344CB8AC3E}">
        <p14:creationId xmlns:p14="http://schemas.microsoft.com/office/powerpoint/2010/main" val="352523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スライド番号プレースホルダー 1"/>
          <p:cNvSpPr>
            <a:spLocks noGrp="1"/>
          </p:cNvSpPr>
          <p:nvPr>
            <p:ph type="sldNum" sz="quarter" idx="12"/>
          </p:nvPr>
        </p:nvSpPr>
        <p:spPr/>
        <p:txBody>
          <a:bodyPr/>
          <a:lstStyle/>
          <a:p>
            <a:fld id="{7DA662B6-B3D9-479B-ABB9-037DD349DEFE}" type="slidenum">
              <a:rPr kumimoji="1" lang="ja-JP" altLang="en-US" smtClean="0"/>
              <a:t>10</a:t>
            </a:fld>
            <a:endParaRPr kumimoji="1" lang="ja-JP" altLang="en-US"/>
          </a:p>
        </p:txBody>
      </p:sp>
      <p:sp>
        <p:nvSpPr>
          <p:cNvPr id="7" name="正方形/長方形 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7" name="テキスト ボックス 16"/>
          <p:cNvSpPr txBox="1"/>
          <p:nvPr/>
        </p:nvSpPr>
        <p:spPr>
          <a:xfrm>
            <a:off x="257121" y="241082"/>
            <a:ext cx="2637970" cy="408623"/>
          </a:xfrm>
          <a:prstGeom prst="roundRect">
            <a:avLst/>
          </a:prstGeom>
          <a:solidFill>
            <a:srgbClr val="E5004A"/>
          </a:solidFill>
        </p:spPr>
        <p:txBody>
          <a:bodyPr wrap="square" rtlCol="0">
            <a:spAutoFit/>
          </a:bodyPr>
          <a:lstStyle/>
          <a:p>
            <a:r>
              <a:rPr lang="en-US" altLang="ja-JP"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J-Startup Companies</a:t>
            </a:r>
            <a:endParaRPr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2924104" y="272561"/>
            <a:ext cx="3549650" cy="332399"/>
          </a:xfrm>
          <a:prstGeom prst="rect">
            <a:avLst/>
          </a:prstGeom>
        </p:spPr>
        <p:txBody>
          <a:bodyPr>
            <a:spAutoFit/>
          </a:bodyPr>
          <a:lstStyle/>
          <a:p>
            <a:pPr>
              <a:lnSpc>
                <a:spcPct val="140000"/>
              </a:lnSpc>
            </a:pPr>
            <a:r>
              <a:rPr lang="en-US" altLang="ja-JP" sz="1200" dirty="0" smtClean="0">
                <a:latin typeface="メイリオ" panose="020B0604030504040204" pitchFamily="50" charset="-128"/>
                <a:ea typeface="メイリオ" panose="020B0604030504040204" pitchFamily="50" charset="-128"/>
              </a:rPr>
              <a:t>Overview</a:t>
            </a:r>
            <a:endParaRPr lang="ja-JP" altLang="en-US" sz="1200" dirty="0">
              <a:latin typeface="メイリオ" panose="020B0604030504040204" pitchFamily="50" charset="-128"/>
              <a:ea typeface="メイリオ"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145267221"/>
              </p:ext>
            </p:extLst>
          </p:nvPr>
        </p:nvGraphicFramePr>
        <p:xfrm>
          <a:off x="956511" y="25004"/>
          <a:ext cx="5198978" cy="497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673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172" y="3593664"/>
            <a:ext cx="460173" cy="379565"/>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2611" y="3883691"/>
            <a:ext cx="601901" cy="227520"/>
          </a:xfrm>
          <a:prstGeom prst="rect">
            <a:avLst/>
          </a:prstGeom>
        </p:spPr>
      </p:pic>
      <p:pic>
        <p:nvPicPr>
          <p:cNvPr id="75" name="図 7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579" y="865768"/>
            <a:ext cx="918203" cy="649126"/>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446" y="1282579"/>
            <a:ext cx="586072" cy="199265"/>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9212" y="4831649"/>
            <a:ext cx="901203" cy="314197"/>
          </a:xfrm>
          <a:prstGeom prst="rect">
            <a:avLst/>
          </a:prstGeom>
        </p:spPr>
      </p:pic>
      <p:pic>
        <p:nvPicPr>
          <p:cNvPr id="130" name="図 1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9348" y="4996379"/>
            <a:ext cx="1044926" cy="73146"/>
          </a:xfrm>
          <a:prstGeom prst="rect">
            <a:avLst/>
          </a:prstGeom>
        </p:spPr>
      </p:pic>
      <p:pic>
        <p:nvPicPr>
          <p:cNvPr id="78" name="図 7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0788" y="1381801"/>
            <a:ext cx="864749" cy="517119"/>
          </a:xfrm>
          <a:prstGeom prst="rect">
            <a:avLst/>
          </a:prstGeom>
        </p:spPr>
      </p:pic>
      <p:pic>
        <p:nvPicPr>
          <p:cNvPr id="41" name="図 4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87897" y="2243092"/>
            <a:ext cx="771180" cy="592267"/>
          </a:xfrm>
          <a:prstGeom prst="rect">
            <a:avLst/>
          </a:prstGeom>
        </p:spPr>
      </p:pic>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05625" y="1925167"/>
            <a:ext cx="334861" cy="287978"/>
          </a:xfrm>
          <a:prstGeom prst="rect">
            <a:avLst/>
          </a:prstGeom>
        </p:spPr>
      </p:pic>
      <p:pic>
        <p:nvPicPr>
          <p:cNvPr id="5" name="図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90692" y="3503341"/>
            <a:ext cx="325235" cy="381173"/>
          </a:xfrm>
          <a:prstGeom prst="rect">
            <a:avLst/>
          </a:prstGeom>
        </p:spPr>
      </p:pic>
      <p:pic>
        <p:nvPicPr>
          <p:cNvPr id="7" name="図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71375" y="2114418"/>
            <a:ext cx="842042" cy="287978"/>
          </a:xfrm>
          <a:prstGeom prst="rect">
            <a:avLst/>
          </a:prstGeom>
        </p:spPr>
      </p:pic>
      <p:pic>
        <p:nvPicPr>
          <p:cNvPr id="13" name="図 1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58799" y="4192488"/>
            <a:ext cx="759193" cy="329491"/>
          </a:xfrm>
          <a:prstGeom prst="rect">
            <a:avLst/>
          </a:prstGeom>
        </p:spPr>
      </p:pic>
      <p:pic>
        <p:nvPicPr>
          <p:cNvPr id="15" name="図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35706" y="2667039"/>
            <a:ext cx="647433" cy="179987"/>
          </a:xfrm>
          <a:prstGeom prst="rect">
            <a:avLst/>
          </a:prstGeom>
        </p:spPr>
      </p:pic>
      <p:pic>
        <p:nvPicPr>
          <p:cNvPr id="16" name="図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697490" y="1874714"/>
            <a:ext cx="287978" cy="287978"/>
          </a:xfrm>
          <a:prstGeom prst="rect">
            <a:avLst/>
          </a:prstGeom>
        </p:spPr>
      </p:pic>
      <p:pic>
        <p:nvPicPr>
          <p:cNvPr id="17" name="図 1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707246" y="4502367"/>
            <a:ext cx="877632" cy="203611"/>
          </a:xfrm>
          <a:prstGeom prst="rect">
            <a:avLst/>
          </a:prstGeom>
        </p:spPr>
      </p:pic>
      <p:pic>
        <p:nvPicPr>
          <p:cNvPr id="18" name="図 1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92289" y="4846787"/>
            <a:ext cx="855726" cy="128359"/>
          </a:xfrm>
          <a:prstGeom prst="rect">
            <a:avLst/>
          </a:prstGeom>
        </p:spPr>
      </p:pic>
      <p:pic>
        <p:nvPicPr>
          <p:cNvPr id="19" name="図 1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05494" y="3070505"/>
            <a:ext cx="531468" cy="286992"/>
          </a:xfrm>
          <a:prstGeom prst="rect">
            <a:avLst/>
          </a:prstGeom>
        </p:spPr>
      </p:pic>
      <p:pic>
        <p:nvPicPr>
          <p:cNvPr id="20" name="図 1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265396" y="3424186"/>
            <a:ext cx="287978" cy="287978"/>
          </a:xfrm>
          <a:prstGeom prst="rect">
            <a:avLst/>
          </a:prstGeom>
        </p:spPr>
      </p:pic>
      <p:pic>
        <p:nvPicPr>
          <p:cNvPr id="22" name="図 2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19325" y="4312702"/>
            <a:ext cx="1011161" cy="179987"/>
          </a:xfrm>
          <a:prstGeom prst="rect">
            <a:avLst/>
          </a:prstGeom>
        </p:spPr>
      </p:pic>
      <p:pic>
        <p:nvPicPr>
          <p:cNvPr id="23" name="図 2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500686" y="2938430"/>
            <a:ext cx="645433" cy="203258"/>
          </a:xfrm>
          <a:prstGeom prst="rect">
            <a:avLst/>
          </a:prstGeom>
        </p:spPr>
      </p:pic>
      <p:pic>
        <p:nvPicPr>
          <p:cNvPr id="24" name="図 23"/>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078498" y="3206877"/>
            <a:ext cx="681768" cy="179987"/>
          </a:xfrm>
          <a:prstGeom prst="rect">
            <a:avLst/>
          </a:prstGeom>
        </p:spPr>
      </p:pic>
      <p:pic>
        <p:nvPicPr>
          <p:cNvPr id="25" name="図 2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619922" y="3491032"/>
            <a:ext cx="843687" cy="107992"/>
          </a:xfrm>
          <a:prstGeom prst="rect">
            <a:avLst/>
          </a:prstGeom>
        </p:spPr>
      </p:pic>
      <p:pic>
        <p:nvPicPr>
          <p:cNvPr id="26" name="図 2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641271" y="3412782"/>
            <a:ext cx="287978" cy="287978"/>
          </a:xfrm>
          <a:prstGeom prst="rect">
            <a:avLst/>
          </a:prstGeom>
        </p:spPr>
      </p:pic>
      <p:pic>
        <p:nvPicPr>
          <p:cNvPr id="27" name="図 26"/>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296374" y="3209261"/>
            <a:ext cx="692258" cy="287978"/>
          </a:xfrm>
          <a:prstGeom prst="rect">
            <a:avLst/>
          </a:prstGeom>
        </p:spPr>
      </p:pic>
      <p:pic>
        <p:nvPicPr>
          <p:cNvPr id="30" name="図 29"/>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186418" y="3447039"/>
            <a:ext cx="782551" cy="179987"/>
          </a:xfrm>
          <a:prstGeom prst="rect">
            <a:avLst/>
          </a:prstGeom>
        </p:spPr>
      </p:pic>
      <p:pic>
        <p:nvPicPr>
          <p:cNvPr id="31" name="図 30"/>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443043" y="1642777"/>
            <a:ext cx="265074" cy="379583"/>
          </a:xfrm>
          <a:prstGeom prst="rect">
            <a:avLst/>
          </a:prstGeom>
        </p:spPr>
      </p:pic>
      <p:pic>
        <p:nvPicPr>
          <p:cNvPr id="32" name="図 31"/>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513897" y="3994540"/>
            <a:ext cx="661716" cy="179987"/>
          </a:xfrm>
          <a:prstGeom prst="rect">
            <a:avLst/>
          </a:prstGeom>
        </p:spPr>
      </p:pic>
      <p:pic>
        <p:nvPicPr>
          <p:cNvPr id="33" name="図 32"/>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628911" y="4576684"/>
            <a:ext cx="731655" cy="179987"/>
          </a:xfrm>
          <a:prstGeom prst="rect">
            <a:avLst/>
          </a:prstGeom>
        </p:spPr>
      </p:pic>
      <p:pic>
        <p:nvPicPr>
          <p:cNvPr id="34" name="図 33"/>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123949" y="1745895"/>
            <a:ext cx="514112" cy="514112"/>
          </a:xfrm>
          <a:prstGeom prst="rect">
            <a:avLst/>
          </a:prstGeom>
        </p:spPr>
      </p:pic>
      <p:pic>
        <p:nvPicPr>
          <p:cNvPr id="35" name="図 34"/>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670695" y="2898780"/>
            <a:ext cx="523599" cy="287978"/>
          </a:xfrm>
          <a:prstGeom prst="rect">
            <a:avLst/>
          </a:prstGeom>
        </p:spPr>
      </p:pic>
      <p:pic>
        <p:nvPicPr>
          <p:cNvPr id="36" name="図 35"/>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420094" y="3261875"/>
            <a:ext cx="782551" cy="179987"/>
          </a:xfrm>
          <a:prstGeom prst="rect">
            <a:avLst/>
          </a:prstGeom>
        </p:spPr>
      </p:pic>
      <p:pic>
        <p:nvPicPr>
          <p:cNvPr id="37" name="図 36"/>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160105" y="3576825"/>
            <a:ext cx="761755" cy="138640"/>
          </a:xfrm>
          <a:prstGeom prst="rect">
            <a:avLst/>
          </a:prstGeom>
        </p:spPr>
      </p:pic>
      <p:pic>
        <p:nvPicPr>
          <p:cNvPr id="38" name="図 37"/>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002068" y="1506837"/>
            <a:ext cx="203664" cy="287978"/>
          </a:xfrm>
          <a:prstGeom prst="rect">
            <a:avLst/>
          </a:prstGeom>
        </p:spPr>
      </p:pic>
      <p:pic>
        <p:nvPicPr>
          <p:cNvPr id="39" name="図 38"/>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2544830" y="4785378"/>
            <a:ext cx="852008" cy="287978"/>
          </a:xfrm>
          <a:prstGeom prst="rect">
            <a:avLst/>
          </a:prstGeom>
        </p:spPr>
      </p:pic>
      <p:pic>
        <p:nvPicPr>
          <p:cNvPr id="40" name="図 39"/>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950895" y="4418656"/>
            <a:ext cx="977248" cy="154405"/>
          </a:xfrm>
          <a:prstGeom prst="rect">
            <a:avLst/>
          </a:prstGeom>
        </p:spPr>
      </p:pic>
      <p:pic>
        <p:nvPicPr>
          <p:cNvPr id="42" name="図 41"/>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4565870" y="1378707"/>
            <a:ext cx="739671" cy="107992"/>
          </a:xfrm>
          <a:prstGeom prst="rect">
            <a:avLst/>
          </a:prstGeom>
        </p:spPr>
      </p:pic>
      <p:pic>
        <p:nvPicPr>
          <p:cNvPr id="43" name="図 42"/>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3922932" y="3963299"/>
            <a:ext cx="736958" cy="150339"/>
          </a:xfrm>
          <a:prstGeom prst="rect">
            <a:avLst/>
          </a:prstGeom>
        </p:spPr>
      </p:pic>
      <p:pic>
        <p:nvPicPr>
          <p:cNvPr id="44" name="図 43"/>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137550" y="2863042"/>
            <a:ext cx="721538" cy="80812"/>
          </a:xfrm>
          <a:prstGeom prst="rect">
            <a:avLst/>
          </a:prstGeom>
        </p:spPr>
      </p:pic>
      <p:pic>
        <p:nvPicPr>
          <p:cNvPr id="45" name="図 44"/>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4832267" y="3993229"/>
            <a:ext cx="526312" cy="147368"/>
          </a:xfrm>
          <a:prstGeom prst="rect">
            <a:avLst/>
          </a:prstGeom>
        </p:spPr>
      </p:pic>
      <p:pic>
        <p:nvPicPr>
          <p:cNvPr id="46" name="図 45"/>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5178269" y="3780891"/>
            <a:ext cx="666763" cy="118631"/>
          </a:xfrm>
          <a:prstGeom prst="rect">
            <a:avLst/>
          </a:prstGeom>
        </p:spPr>
      </p:pic>
      <p:pic>
        <p:nvPicPr>
          <p:cNvPr id="47" name="図 46"/>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4654700" y="2970098"/>
            <a:ext cx="751494" cy="243484"/>
          </a:xfrm>
          <a:prstGeom prst="rect">
            <a:avLst/>
          </a:prstGeom>
        </p:spPr>
      </p:pic>
      <p:pic>
        <p:nvPicPr>
          <p:cNvPr id="48" name="図 47"/>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4039739" y="2823869"/>
            <a:ext cx="847742" cy="145812"/>
          </a:xfrm>
          <a:prstGeom prst="rect">
            <a:avLst/>
          </a:prstGeom>
        </p:spPr>
      </p:pic>
      <p:pic>
        <p:nvPicPr>
          <p:cNvPr id="49" name="図 48"/>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1672192" y="3372204"/>
            <a:ext cx="435521" cy="239536"/>
          </a:xfrm>
          <a:prstGeom prst="rect">
            <a:avLst/>
          </a:prstGeom>
        </p:spPr>
      </p:pic>
      <p:pic>
        <p:nvPicPr>
          <p:cNvPr id="50" name="図 49"/>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3733505" y="4524069"/>
            <a:ext cx="862210" cy="287978"/>
          </a:xfrm>
          <a:prstGeom prst="rect">
            <a:avLst/>
          </a:prstGeom>
        </p:spPr>
      </p:pic>
      <p:pic>
        <p:nvPicPr>
          <p:cNvPr id="51" name="図 50"/>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4135322" y="4200865"/>
            <a:ext cx="822796" cy="287978"/>
          </a:xfrm>
          <a:prstGeom prst="rect">
            <a:avLst/>
          </a:prstGeom>
        </p:spPr>
      </p:pic>
      <p:pic>
        <p:nvPicPr>
          <p:cNvPr id="52" name="図 51"/>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3482067" y="1114685"/>
            <a:ext cx="288750" cy="408288"/>
          </a:xfrm>
          <a:prstGeom prst="rect">
            <a:avLst/>
          </a:prstGeom>
        </p:spPr>
      </p:pic>
      <p:pic>
        <p:nvPicPr>
          <p:cNvPr id="53" name="図 52"/>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626450" y="4171572"/>
            <a:ext cx="377352" cy="141130"/>
          </a:xfrm>
          <a:prstGeom prst="rect">
            <a:avLst/>
          </a:prstGeom>
        </p:spPr>
      </p:pic>
      <p:pic>
        <p:nvPicPr>
          <p:cNvPr id="54" name="図 53"/>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161542" y="4411686"/>
            <a:ext cx="584706" cy="149685"/>
          </a:xfrm>
          <a:prstGeom prst="rect">
            <a:avLst/>
          </a:prstGeom>
        </p:spPr>
      </p:pic>
      <p:pic>
        <p:nvPicPr>
          <p:cNvPr id="55" name="図 54"/>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6378763" y="3674838"/>
            <a:ext cx="569598" cy="187967"/>
          </a:xfrm>
          <a:prstGeom prst="rect">
            <a:avLst/>
          </a:prstGeom>
        </p:spPr>
      </p:pic>
      <p:pic>
        <p:nvPicPr>
          <p:cNvPr id="57" name="図 56"/>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3736110" y="1534885"/>
            <a:ext cx="389359" cy="389359"/>
          </a:xfrm>
          <a:prstGeom prst="rect">
            <a:avLst/>
          </a:prstGeom>
        </p:spPr>
      </p:pic>
      <p:pic>
        <p:nvPicPr>
          <p:cNvPr id="58" name="図 57"/>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4969617" y="1549810"/>
            <a:ext cx="681031" cy="251981"/>
          </a:xfrm>
          <a:prstGeom prst="rect">
            <a:avLst/>
          </a:prstGeom>
        </p:spPr>
      </p:pic>
      <p:pic>
        <p:nvPicPr>
          <p:cNvPr id="59" name="図 58"/>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3680432" y="2580976"/>
            <a:ext cx="287404" cy="287978"/>
          </a:xfrm>
          <a:prstGeom prst="rect">
            <a:avLst/>
          </a:prstGeom>
        </p:spPr>
      </p:pic>
      <p:pic>
        <p:nvPicPr>
          <p:cNvPr id="60" name="図 59"/>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3051174" y="1876369"/>
            <a:ext cx="324302" cy="287978"/>
          </a:xfrm>
          <a:prstGeom prst="rect">
            <a:avLst/>
          </a:prstGeom>
        </p:spPr>
      </p:pic>
      <p:pic>
        <p:nvPicPr>
          <p:cNvPr id="61" name="図 60"/>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1032190" y="2593611"/>
            <a:ext cx="475421" cy="348008"/>
          </a:xfrm>
          <a:prstGeom prst="rect">
            <a:avLst/>
          </a:prstGeom>
        </p:spPr>
      </p:pic>
      <p:pic>
        <p:nvPicPr>
          <p:cNvPr id="62" name="図 61"/>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3137895" y="1131752"/>
            <a:ext cx="288556" cy="287978"/>
          </a:xfrm>
          <a:prstGeom prst="rect">
            <a:avLst/>
          </a:prstGeom>
        </p:spPr>
      </p:pic>
      <p:pic>
        <p:nvPicPr>
          <p:cNvPr id="63" name="図 62"/>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6503938" y="4514267"/>
            <a:ext cx="492298" cy="225473"/>
          </a:xfrm>
          <a:prstGeom prst="rect">
            <a:avLst/>
          </a:prstGeom>
        </p:spPr>
      </p:pic>
      <p:pic>
        <p:nvPicPr>
          <p:cNvPr id="64" name="図 63"/>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5712755" y="2651072"/>
            <a:ext cx="1100979" cy="147531"/>
          </a:xfrm>
          <a:prstGeom prst="rect">
            <a:avLst/>
          </a:prstGeom>
        </p:spPr>
      </p:pic>
      <p:pic>
        <p:nvPicPr>
          <p:cNvPr id="65" name="図 64"/>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3018200" y="3319637"/>
            <a:ext cx="478371" cy="287978"/>
          </a:xfrm>
          <a:prstGeom prst="rect">
            <a:avLst/>
          </a:prstGeom>
        </p:spPr>
      </p:pic>
      <p:pic>
        <p:nvPicPr>
          <p:cNvPr id="66" name="図 65"/>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6189890" y="4176741"/>
            <a:ext cx="729675" cy="107992"/>
          </a:xfrm>
          <a:prstGeom prst="rect">
            <a:avLst/>
          </a:prstGeom>
        </p:spPr>
      </p:pic>
      <p:pic>
        <p:nvPicPr>
          <p:cNvPr id="67" name="図 66"/>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968498" y="3454193"/>
            <a:ext cx="471169" cy="179987"/>
          </a:xfrm>
          <a:prstGeom prst="rect">
            <a:avLst/>
          </a:prstGeom>
        </p:spPr>
      </p:pic>
      <p:pic>
        <p:nvPicPr>
          <p:cNvPr id="68" name="図 67"/>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3999695" y="1078408"/>
            <a:ext cx="681768" cy="179987"/>
          </a:xfrm>
          <a:prstGeom prst="rect">
            <a:avLst/>
          </a:prstGeom>
        </p:spPr>
      </p:pic>
      <p:pic>
        <p:nvPicPr>
          <p:cNvPr id="69" name="図 68"/>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2540637" y="4597139"/>
            <a:ext cx="1192868" cy="135987"/>
          </a:xfrm>
          <a:prstGeom prst="rect">
            <a:avLst/>
          </a:prstGeom>
        </p:spPr>
      </p:pic>
      <p:pic>
        <p:nvPicPr>
          <p:cNvPr id="70" name="図 69"/>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3858564" y="1296005"/>
            <a:ext cx="595982" cy="179987"/>
          </a:xfrm>
          <a:prstGeom prst="rect">
            <a:avLst/>
          </a:prstGeom>
        </p:spPr>
      </p:pic>
      <p:pic>
        <p:nvPicPr>
          <p:cNvPr id="71" name="図 70"/>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2603951" y="4368406"/>
            <a:ext cx="1080756" cy="166437"/>
          </a:xfrm>
          <a:prstGeom prst="rect">
            <a:avLst/>
          </a:prstGeom>
        </p:spPr>
      </p:pic>
      <p:pic>
        <p:nvPicPr>
          <p:cNvPr id="72" name="図 71"/>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2096441" y="3922566"/>
            <a:ext cx="489120" cy="489120"/>
          </a:xfrm>
          <a:prstGeom prst="rect">
            <a:avLst/>
          </a:prstGeom>
        </p:spPr>
      </p:pic>
      <p:pic>
        <p:nvPicPr>
          <p:cNvPr id="73" name="図 72"/>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1106680" y="2240259"/>
            <a:ext cx="753871" cy="287978"/>
          </a:xfrm>
          <a:prstGeom prst="rect">
            <a:avLst/>
          </a:prstGeom>
        </p:spPr>
      </p:pic>
      <p:pic>
        <p:nvPicPr>
          <p:cNvPr id="74" name="図 73"/>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1483140" y="2608567"/>
            <a:ext cx="637770" cy="260210"/>
          </a:xfrm>
          <a:prstGeom prst="rect">
            <a:avLst/>
          </a:prstGeom>
        </p:spPr>
      </p:pic>
      <p:pic>
        <p:nvPicPr>
          <p:cNvPr id="76" name="図 75"/>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232712" y="1457633"/>
            <a:ext cx="368510" cy="373708"/>
          </a:xfrm>
          <a:prstGeom prst="rect">
            <a:avLst/>
          </a:prstGeom>
        </p:spPr>
      </p:pic>
      <p:pic>
        <p:nvPicPr>
          <p:cNvPr id="77" name="図 76"/>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2448275" y="1358233"/>
            <a:ext cx="536171" cy="477195"/>
          </a:xfrm>
          <a:prstGeom prst="rect">
            <a:avLst/>
          </a:prstGeom>
        </p:spPr>
      </p:pic>
      <p:pic>
        <p:nvPicPr>
          <p:cNvPr id="79" name="図 78"/>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756900" y="1854471"/>
            <a:ext cx="564663" cy="287978"/>
          </a:xfrm>
          <a:prstGeom prst="rect">
            <a:avLst/>
          </a:prstGeom>
        </p:spPr>
      </p:pic>
      <p:pic>
        <p:nvPicPr>
          <p:cNvPr id="80" name="図 79"/>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2944058" y="3041281"/>
            <a:ext cx="703462" cy="201190"/>
          </a:xfrm>
          <a:prstGeom prst="rect">
            <a:avLst/>
          </a:prstGeom>
        </p:spPr>
      </p:pic>
      <p:pic>
        <p:nvPicPr>
          <p:cNvPr id="81" name="図 80"/>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5434170" y="2344171"/>
            <a:ext cx="535675" cy="179987"/>
          </a:xfrm>
          <a:prstGeom prst="rect">
            <a:avLst/>
          </a:prstGeom>
        </p:spPr>
      </p:pic>
      <p:pic>
        <p:nvPicPr>
          <p:cNvPr id="82" name="図 81"/>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2690974" y="3919499"/>
            <a:ext cx="1022653" cy="179987"/>
          </a:xfrm>
          <a:prstGeom prst="rect">
            <a:avLst/>
          </a:prstGeom>
        </p:spPr>
      </p:pic>
      <p:pic>
        <p:nvPicPr>
          <p:cNvPr id="83" name="図 82"/>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5500686" y="2152015"/>
            <a:ext cx="514249" cy="107992"/>
          </a:xfrm>
          <a:prstGeom prst="rect">
            <a:avLst/>
          </a:prstGeom>
        </p:spPr>
      </p:pic>
      <p:pic>
        <p:nvPicPr>
          <p:cNvPr id="84" name="図 83"/>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4205568" y="3657044"/>
            <a:ext cx="475896" cy="217960"/>
          </a:xfrm>
          <a:prstGeom prst="rect">
            <a:avLst/>
          </a:prstGeom>
        </p:spPr>
      </p:pic>
      <p:pic>
        <p:nvPicPr>
          <p:cNvPr id="85" name="図 84"/>
          <p:cNvPicPr>
            <a:picLocks noChangeAspect="1"/>
          </p:cNvPicPr>
          <p:nvPr/>
        </p:nvPicPr>
        <p:blipFill>
          <a:blip r:embed="rId78" cstate="email">
            <a:extLst>
              <a:ext uri="{28A0092B-C50C-407E-A947-70E740481C1C}">
                <a14:useLocalDpi xmlns:a14="http://schemas.microsoft.com/office/drawing/2010/main"/>
              </a:ext>
            </a:extLst>
          </a:blip>
          <a:stretch>
            <a:fillRect/>
          </a:stretch>
        </p:blipFill>
        <p:spPr>
          <a:xfrm>
            <a:off x="6151446" y="1855988"/>
            <a:ext cx="714065" cy="178516"/>
          </a:xfrm>
          <a:prstGeom prst="rect">
            <a:avLst/>
          </a:prstGeom>
        </p:spPr>
      </p:pic>
      <p:pic>
        <p:nvPicPr>
          <p:cNvPr id="86" name="図 85"/>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5716362" y="1619561"/>
            <a:ext cx="573206" cy="179987"/>
          </a:xfrm>
          <a:prstGeom prst="rect">
            <a:avLst/>
          </a:prstGeom>
        </p:spPr>
      </p:pic>
      <p:pic>
        <p:nvPicPr>
          <p:cNvPr id="87" name="図 86"/>
          <p:cNvPicPr>
            <a:picLocks noChangeAspect="1"/>
          </p:cNvPicPr>
          <p:nvPr/>
        </p:nvPicPr>
        <p:blipFill>
          <a:blip r:embed="rId80" cstate="email">
            <a:extLst>
              <a:ext uri="{28A0092B-C50C-407E-A947-70E740481C1C}">
                <a14:useLocalDpi xmlns:a14="http://schemas.microsoft.com/office/drawing/2010/main"/>
              </a:ext>
            </a:extLst>
          </a:blip>
          <a:stretch>
            <a:fillRect/>
          </a:stretch>
        </p:blipFill>
        <p:spPr>
          <a:xfrm>
            <a:off x="6006752" y="2411035"/>
            <a:ext cx="825261" cy="222822"/>
          </a:xfrm>
          <a:prstGeom prst="rect">
            <a:avLst/>
          </a:prstGeom>
        </p:spPr>
      </p:pic>
      <p:pic>
        <p:nvPicPr>
          <p:cNvPr id="88" name="図 87"/>
          <p:cNvPicPr>
            <a:picLocks noChangeAspect="1"/>
          </p:cNvPicPr>
          <p:nvPr/>
        </p:nvPicPr>
        <p:blipFill>
          <a:blip r:embed="rId81" cstate="email">
            <a:extLst>
              <a:ext uri="{28A0092B-C50C-407E-A947-70E740481C1C}">
                <a14:useLocalDpi xmlns:a14="http://schemas.microsoft.com/office/drawing/2010/main"/>
              </a:ext>
            </a:extLst>
          </a:blip>
          <a:stretch>
            <a:fillRect/>
          </a:stretch>
        </p:blipFill>
        <p:spPr>
          <a:xfrm>
            <a:off x="3130716" y="4172990"/>
            <a:ext cx="909023" cy="179987"/>
          </a:xfrm>
          <a:prstGeom prst="rect">
            <a:avLst/>
          </a:prstGeom>
        </p:spPr>
      </p:pic>
      <p:pic>
        <p:nvPicPr>
          <p:cNvPr id="89" name="図 88"/>
          <p:cNvPicPr>
            <a:picLocks noChangeAspect="1"/>
          </p:cNvPicPr>
          <p:nvPr/>
        </p:nvPicPr>
        <p:blipFill>
          <a:blip r:embed="rId82" cstate="email">
            <a:extLst>
              <a:ext uri="{28A0092B-C50C-407E-A947-70E740481C1C}">
                <a14:useLocalDpi xmlns:a14="http://schemas.microsoft.com/office/drawing/2010/main"/>
              </a:ext>
            </a:extLst>
          </a:blip>
          <a:stretch>
            <a:fillRect/>
          </a:stretch>
        </p:blipFill>
        <p:spPr>
          <a:xfrm>
            <a:off x="3155745" y="3707437"/>
            <a:ext cx="941391" cy="141208"/>
          </a:xfrm>
          <a:prstGeom prst="rect">
            <a:avLst/>
          </a:prstGeom>
        </p:spPr>
      </p:pic>
      <p:pic>
        <p:nvPicPr>
          <p:cNvPr id="90" name="図 89"/>
          <p:cNvPicPr>
            <a:picLocks noChangeAspect="1"/>
          </p:cNvPicPr>
          <p:nvPr/>
        </p:nvPicPr>
        <p:blipFill>
          <a:blip r:embed="rId83" cstate="email">
            <a:extLst>
              <a:ext uri="{28A0092B-C50C-407E-A947-70E740481C1C}">
                <a14:useLocalDpi xmlns:a14="http://schemas.microsoft.com/office/drawing/2010/main"/>
              </a:ext>
            </a:extLst>
          </a:blip>
          <a:stretch>
            <a:fillRect/>
          </a:stretch>
        </p:blipFill>
        <p:spPr>
          <a:xfrm>
            <a:off x="4140487" y="2123994"/>
            <a:ext cx="734640" cy="287978"/>
          </a:xfrm>
          <a:prstGeom prst="rect">
            <a:avLst/>
          </a:prstGeom>
        </p:spPr>
      </p:pic>
      <p:pic>
        <p:nvPicPr>
          <p:cNvPr id="91" name="図 90"/>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a:off x="209242" y="4654059"/>
            <a:ext cx="982761" cy="202449"/>
          </a:xfrm>
          <a:prstGeom prst="rect">
            <a:avLst/>
          </a:prstGeom>
        </p:spPr>
      </p:pic>
      <p:pic>
        <p:nvPicPr>
          <p:cNvPr id="92" name="図 91"/>
          <p:cNvPicPr>
            <a:picLocks noChangeAspect="1"/>
          </p:cNvPicPr>
          <p:nvPr/>
        </p:nvPicPr>
        <p:blipFill>
          <a:blip r:embed="rId85" cstate="email">
            <a:extLst>
              <a:ext uri="{28A0092B-C50C-407E-A947-70E740481C1C}">
                <a14:useLocalDpi xmlns:a14="http://schemas.microsoft.com/office/drawing/2010/main"/>
              </a:ext>
            </a:extLst>
          </a:blip>
          <a:stretch>
            <a:fillRect/>
          </a:stretch>
        </p:blipFill>
        <p:spPr>
          <a:xfrm>
            <a:off x="3585227" y="3248509"/>
            <a:ext cx="721905" cy="125611"/>
          </a:xfrm>
          <a:prstGeom prst="rect">
            <a:avLst/>
          </a:prstGeom>
        </p:spPr>
      </p:pic>
      <p:pic>
        <p:nvPicPr>
          <p:cNvPr id="93" name="図 92"/>
          <p:cNvPicPr>
            <a:picLocks noChangeAspect="1"/>
          </p:cNvPicPr>
          <p:nvPr/>
        </p:nvPicPr>
        <p:blipFill>
          <a:blip r:embed="rId86" cstate="email">
            <a:extLst>
              <a:ext uri="{28A0092B-C50C-407E-A947-70E740481C1C}">
                <a14:useLocalDpi xmlns:a14="http://schemas.microsoft.com/office/drawing/2010/main"/>
              </a:ext>
            </a:extLst>
          </a:blip>
          <a:stretch>
            <a:fillRect/>
          </a:stretch>
        </p:blipFill>
        <p:spPr>
          <a:xfrm>
            <a:off x="935403" y="2970098"/>
            <a:ext cx="638587" cy="121331"/>
          </a:xfrm>
          <a:prstGeom prst="rect">
            <a:avLst/>
          </a:prstGeom>
        </p:spPr>
      </p:pic>
      <p:pic>
        <p:nvPicPr>
          <p:cNvPr id="94" name="図 93"/>
          <p:cNvPicPr>
            <a:picLocks noChangeAspect="1"/>
          </p:cNvPicPr>
          <p:nvPr/>
        </p:nvPicPr>
        <p:blipFill>
          <a:blip r:embed="rId87" cstate="email">
            <a:extLst>
              <a:ext uri="{28A0092B-C50C-407E-A947-70E740481C1C}">
                <a14:useLocalDpi xmlns:a14="http://schemas.microsoft.com/office/drawing/2010/main"/>
              </a:ext>
            </a:extLst>
          </a:blip>
          <a:stretch>
            <a:fillRect/>
          </a:stretch>
        </p:blipFill>
        <p:spPr>
          <a:xfrm>
            <a:off x="1497508" y="3690354"/>
            <a:ext cx="668046" cy="134945"/>
          </a:xfrm>
          <a:prstGeom prst="rect">
            <a:avLst/>
          </a:prstGeom>
        </p:spPr>
      </p:pic>
      <p:pic>
        <p:nvPicPr>
          <p:cNvPr id="95" name="図 94"/>
          <p:cNvPicPr>
            <a:picLocks noChangeAspect="1"/>
          </p:cNvPicPr>
          <p:nvPr/>
        </p:nvPicPr>
        <p:blipFill>
          <a:blip r:embed="rId88" cstate="email">
            <a:extLst>
              <a:ext uri="{28A0092B-C50C-407E-A947-70E740481C1C}">
                <a14:useLocalDpi xmlns:a14="http://schemas.microsoft.com/office/drawing/2010/main"/>
              </a:ext>
            </a:extLst>
          </a:blip>
          <a:stretch>
            <a:fillRect/>
          </a:stretch>
        </p:blipFill>
        <p:spPr>
          <a:xfrm>
            <a:off x="1715207" y="1883238"/>
            <a:ext cx="351981" cy="366763"/>
          </a:xfrm>
          <a:prstGeom prst="rect">
            <a:avLst/>
          </a:prstGeom>
        </p:spPr>
      </p:pic>
      <p:pic>
        <p:nvPicPr>
          <p:cNvPr id="96" name="図 95"/>
          <p:cNvPicPr>
            <a:picLocks noChangeAspect="1"/>
          </p:cNvPicPr>
          <p:nvPr/>
        </p:nvPicPr>
        <p:blipFill>
          <a:blip r:embed="rId89" cstate="email">
            <a:extLst>
              <a:ext uri="{28A0092B-C50C-407E-A947-70E740481C1C}">
                <a14:useLocalDpi xmlns:a14="http://schemas.microsoft.com/office/drawing/2010/main"/>
              </a:ext>
            </a:extLst>
          </a:blip>
          <a:stretch>
            <a:fillRect/>
          </a:stretch>
        </p:blipFill>
        <p:spPr>
          <a:xfrm>
            <a:off x="5809399" y="4785378"/>
            <a:ext cx="1174525" cy="152688"/>
          </a:xfrm>
          <a:prstGeom prst="rect">
            <a:avLst/>
          </a:prstGeom>
        </p:spPr>
      </p:pic>
      <p:pic>
        <p:nvPicPr>
          <p:cNvPr id="97" name="図 96"/>
          <p:cNvPicPr>
            <a:picLocks noChangeAspect="1"/>
          </p:cNvPicPr>
          <p:nvPr/>
        </p:nvPicPr>
        <p:blipFill>
          <a:blip r:embed="rId90" cstate="email">
            <a:extLst>
              <a:ext uri="{28A0092B-C50C-407E-A947-70E740481C1C}">
                <a14:useLocalDpi xmlns:a14="http://schemas.microsoft.com/office/drawing/2010/main"/>
              </a:ext>
            </a:extLst>
          </a:blip>
          <a:stretch>
            <a:fillRect/>
          </a:stretch>
        </p:blipFill>
        <p:spPr>
          <a:xfrm>
            <a:off x="1408567" y="1843219"/>
            <a:ext cx="266646" cy="287978"/>
          </a:xfrm>
          <a:prstGeom prst="rect">
            <a:avLst/>
          </a:prstGeom>
        </p:spPr>
      </p:pic>
      <p:pic>
        <p:nvPicPr>
          <p:cNvPr id="98" name="図 97"/>
          <p:cNvPicPr>
            <a:picLocks noChangeAspect="1"/>
          </p:cNvPicPr>
          <p:nvPr/>
        </p:nvPicPr>
        <p:blipFill>
          <a:blip r:embed="rId91" cstate="email">
            <a:extLst>
              <a:ext uri="{28A0092B-C50C-407E-A947-70E740481C1C}">
                <a14:useLocalDpi xmlns:a14="http://schemas.microsoft.com/office/drawing/2010/main"/>
              </a:ext>
            </a:extLst>
          </a:blip>
          <a:stretch>
            <a:fillRect/>
          </a:stretch>
        </p:blipFill>
        <p:spPr>
          <a:xfrm>
            <a:off x="2671459" y="2230805"/>
            <a:ext cx="699344" cy="218195"/>
          </a:xfrm>
          <a:prstGeom prst="rect">
            <a:avLst/>
          </a:prstGeom>
        </p:spPr>
      </p:pic>
      <p:pic>
        <p:nvPicPr>
          <p:cNvPr id="99" name="図 98"/>
          <p:cNvPicPr>
            <a:picLocks noChangeAspect="1"/>
          </p:cNvPicPr>
          <p:nvPr/>
        </p:nvPicPr>
        <p:blipFill>
          <a:blip r:embed="rId92" cstate="email">
            <a:extLst>
              <a:ext uri="{28A0092B-C50C-407E-A947-70E740481C1C}">
                <a14:useLocalDpi xmlns:a14="http://schemas.microsoft.com/office/drawing/2010/main"/>
              </a:ext>
            </a:extLst>
          </a:blip>
          <a:stretch>
            <a:fillRect/>
          </a:stretch>
        </p:blipFill>
        <p:spPr>
          <a:xfrm>
            <a:off x="4158775" y="1517632"/>
            <a:ext cx="745129" cy="238441"/>
          </a:xfrm>
          <a:prstGeom prst="rect">
            <a:avLst/>
          </a:prstGeom>
        </p:spPr>
      </p:pic>
      <p:pic>
        <p:nvPicPr>
          <p:cNvPr id="100" name="図 99"/>
          <p:cNvPicPr>
            <a:picLocks noChangeAspect="1"/>
          </p:cNvPicPr>
          <p:nvPr/>
        </p:nvPicPr>
        <p:blipFill>
          <a:blip r:embed="rId93" cstate="email">
            <a:extLst>
              <a:ext uri="{28A0092B-C50C-407E-A947-70E740481C1C}">
                <a14:useLocalDpi xmlns:a14="http://schemas.microsoft.com/office/drawing/2010/main"/>
              </a:ext>
            </a:extLst>
          </a:blip>
          <a:stretch>
            <a:fillRect/>
          </a:stretch>
        </p:blipFill>
        <p:spPr>
          <a:xfrm>
            <a:off x="1174307" y="4901094"/>
            <a:ext cx="1111028" cy="179987"/>
          </a:xfrm>
          <a:prstGeom prst="rect">
            <a:avLst/>
          </a:prstGeom>
        </p:spPr>
      </p:pic>
      <p:pic>
        <p:nvPicPr>
          <p:cNvPr id="101" name="図 100"/>
          <p:cNvPicPr>
            <a:picLocks noChangeAspect="1"/>
          </p:cNvPicPr>
          <p:nvPr/>
        </p:nvPicPr>
        <p:blipFill>
          <a:blip r:embed="rId94" cstate="email">
            <a:extLst>
              <a:ext uri="{28A0092B-C50C-407E-A947-70E740481C1C}">
                <a14:useLocalDpi xmlns:a14="http://schemas.microsoft.com/office/drawing/2010/main"/>
              </a:ext>
            </a:extLst>
          </a:blip>
          <a:stretch>
            <a:fillRect/>
          </a:stretch>
        </p:blipFill>
        <p:spPr>
          <a:xfrm>
            <a:off x="2244395" y="3779226"/>
            <a:ext cx="841058" cy="179987"/>
          </a:xfrm>
          <a:prstGeom prst="rect">
            <a:avLst/>
          </a:prstGeom>
        </p:spPr>
      </p:pic>
      <p:pic>
        <p:nvPicPr>
          <p:cNvPr id="102" name="図 101"/>
          <p:cNvPicPr>
            <a:picLocks noChangeAspect="1"/>
          </p:cNvPicPr>
          <p:nvPr/>
        </p:nvPicPr>
        <p:blipFill>
          <a:blip r:embed="rId95" cstate="email">
            <a:extLst>
              <a:ext uri="{28A0092B-C50C-407E-A947-70E740481C1C}">
                <a14:useLocalDpi xmlns:a14="http://schemas.microsoft.com/office/drawing/2010/main"/>
              </a:ext>
            </a:extLst>
          </a:blip>
          <a:stretch>
            <a:fillRect/>
          </a:stretch>
        </p:blipFill>
        <p:spPr>
          <a:xfrm>
            <a:off x="4697634" y="1114684"/>
            <a:ext cx="624953" cy="179987"/>
          </a:xfrm>
          <a:prstGeom prst="rect">
            <a:avLst/>
          </a:prstGeom>
        </p:spPr>
      </p:pic>
      <p:pic>
        <p:nvPicPr>
          <p:cNvPr id="103" name="図 102"/>
          <p:cNvPicPr>
            <a:picLocks noChangeAspect="1"/>
          </p:cNvPicPr>
          <p:nvPr/>
        </p:nvPicPr>
        <p:blipFill>
          <a:blip r:embed="rId96" cstate="email">
            <a:extLst>
              <a:ext uri="{28A0092B-C50C-407E-A947-70E740481C1C}">
                <a14:useLocalDpi xmlns:a14="http://schemas.microsoft.com/office/drawing/2010/main"/>
              </a:ext>
            </a:extLst>
          </a:blip>
          <a:stretch>
            <a:fillRect/>
          </a:stretch>
        </p:blipFill>
        <p:spPr>
          <a:xfrm>
            <a:off x="6340297" y="1634936"/>
            <a:ext cx="608064" cy="179987"/>
          </a:xfrm>
          <a:prstGeom prst="rect">
            <a:avLst/>
          </a:prstGeom>
        </p:spPr>
      </p:pic>
      <p:pic>
        <p:nvPicPr>
          <p:cNvPr id="104" name="図 103"/>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5359067" y="1383998"/>
            <a:ext cx="568964" cy="99000"/>
          </a:xfrm>
          <a:prstGeom prst="rect">
            <a:avLst/>
          </a:prstGeom>
        </p:spPr>
      </p:pic>
      <p:pic>
        <p:nvPicPr>
          <p:cNvPr id="105" name="図 104"/>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212623" y="1800368"/>
            <a:ext cx="398214" cy="398214"/>
          </a:xfrm>
          <a:prstGeom prst="rect">
            <a:avLst/>
          </a:prstGeom>
        </p:spPr>
      </p:pic>
      <p:pic>
        <p:nvPicPr>
          <p:cNvPr id="106" name="図 105"/>
          <p:cNvPicPr>
            <a:picLocks noChangeAspect="1"/>
          </p:cNvPicPr>
          <p:nvPr/>
        </p:nvPicPr>
        <p:blipFill>
          <a:blip r:embed="rId99" cstate="email">
            <a:extLst>
              <a:ext uri="{28A0092B-C50C-407E-A947-70E740481C1C}">
                <a14:useLocalDpi xmlns:a14="http://schemas.microsoft.com/office/drawing/2010/main"/>
              </a:ext>
            </a:extLst>
          </a:blip>
          <a:stretch>
            <a:fillRect/>
          </a:stretch>
        </p:blipFill>
        <p:spPr>
          <a:xfrm>
            <a:off x="279278" y="2610233"/>
            <a:ext cx="701246" cy="107992"/>
          </a:xfrm>
          <a:prstGeom prst="rect">
            <a:avLst/>
          </a:prstGeom>
        </p:spPr>
      </p:pic>
      <p:pic>
        <p:nvPicPr>
          <p:cNvPr id="107" name="図 106"/>
          <p:cNvPicPr>
            <a:picLocks noChangeAspect="1"/>
          </p:cNvPicPr>
          <p:nvPr/>
        </p:nvPicPr>
        <p:blipFill>
          <a:blip r:embed="rId100" cstate="email">
            <a:extLst>
              <a:ext uri="{28A0092B-C50C-407E-A947-70E740481C1C}">
                <a14:useLocalDpi xmlns:a14="http://schemas.microsoft.com/office/drawing/2010/main"/>
              </a:ext>
            </a:extLst>
          </a:blip>
          <a:stretch>
            <a:fillRect/>
          </a:stretch>
        </p:blipFill>
        <p:spPr>
          <a:xfrm>
            <a:off x="4465920" y="4769849"/>
            <a:ext cx="779091" cy="57653"/>
          </a:xfrm>
          <a:prstGeom prst="rect">
            <a:avLst/>
          </a:prstGeom>
        </p:spPr>
      </p:pic>
      <p:pic>
        <p:nvPicPr>
          <p:cNvPr id="108" name="図 107"/>
          <p:cNvPicPr>
            <a:picLocks noChangeAspect="1"/>
          </p:cNvPicPr>
          <p:nvPr/>
        </p:nvPicPr>
        <p:blipFill>
          <a:blip r:embed="rId101" cstate="email">
            <a:extLst>
              <a:ext uri="{28A0092B-C50C-407E-A947-70E740481C1C}">
                <a14:useLocalDpi xmlns:a14="http://schemas.microsoft.com/office/drawing/2010/main"/>
              </a:ext>
            </a:extLst>
          </a:blip>
          <a:stretch>
            <a:fillRect/>
          </a:stretch>
        </p:blipFill>
        <p:spPr>
          <a:xfrm>
            <a:off x="910988" y="1095401"/>
            <a:ext cx="379918" cy="287978"/>
          </a:xfrm>
          <a:prstGeom prst="rect">
            <a:avLst/>
          </a:prstGeom>
        </p:spPr>
      </p:pic>
      <p:pic>
        <p:nvPicPr>
          <p:cNvPr id="109" name="図 108"/>
          <p:cNvPicPr>
            <a:picLocks noChangeAspect="1"/>
          </p:cNvPicPr>
          <p:nvPr/>
        </p:nvPicPr>
        <p:blipFill>
          <a:blip r:embed="rId102" cstate="email">
            <a:extLst>
              <a:ext uri="{28A0092B-C50C-407E-A947-70E740481C1C}">
                <a14:useLocalDpi xmlns:a14="http://schemas.microsoft.com/office/drawing/2010/main"/>
              </a:ext>
            </a:extLst>
          </a:blip>
          <a:stretch>
            <a:fillRect/>
          </a:stretch>
        </p:blipFill>
        <p:spPr>
          <a:xfrm>
            <a:off x="1283726" y="4656182"/>
            <a:ext cx="714090" cy="159956"/>
          </a:xfrm>
          <a:prstGeom prst="rect">
            <a:avLst/>
          </a:prstGeom>
        </p:spPr>
      </p:pic>
      <p:pic>
        <p:nvPicPr>
          <p:cNvPr id="110" name="図 109"/>
          <p:cNvPicPr>
            <a:picLocks noChangeAspect="1"/>
          </p:cNvPicPr>
          <p:nvPr/>
        </p:nvPicPr>
        <p:blipFill>
          <a:blip r:embed="rId103" cstate="email">
            <a:extLst>
              <a:ext uri="{28A0092B-C50C-407E-A947-70E740481C1C}">
                <a14:useLocalDpi xmlns:a14="http://schemas.microsoft.com/office/drawing/2010/main"/>
              </a:ext>
            </a:extLst>
          </a:blip>
          <a:stretch>
            <a:fillRect/>
          </a:stretch>
        </p:blipFill>
        <p:spPr>
          <a:xfrm>
            <a:off x="326088" y="4225969"/>
            <a:ext cx="584385" cy="114540"/>
          </a:xfrm>
          <a:prstGeom prst="rect">
            <a:avLst/>
          </a:prstGeom>
        </p:spPr>
      </p:pic>
      <p:pic>
        <p:nvPicPr>
          <p:cNvPr id="111" name="図 110"/>
          <p:cNvPicPr>
            <a:picLocks noChangeAspect="1"/>
          </p:cNvPicPr>
          <p:nvPr/>
        </p:nvPicPr>
        <p:blipFill>
          <a:blip r:embed="rId104" cstate="email">
            <a:extLst>
              <a:ext uri="{28A0092B-C50C-407E-A947-70E740481C1C}">
                <a14:useLocalDpi xmlns:a14="http://schemas.microsoft.com/office/drawing/2010/main"/>
              </a:ext>
            </a:extLst>
          </a:blip>
          <a:stretch>
            <a:fillRect/>
          </a:stretch>
        </p:blipFill>
        <p:spPr>
          <a:xfrm>
            <a:off x="270367" y="3258412"/>
            <a:ext cx="580288" cy="215867"/>
          </a:xfrm>
          <a:prstGeom prst="rect">
            <a:avLst/>
          </a:prstGeom>
        </p:spPr>
      </p:pic>
      <p:pic>
        <p:nvPicPr>
          <p:cNvPr id="112" name="図 111"/>
          <p:cNvPicPr>
            <a:picLocks noChangeAspect="1"/>
          </p:cNvPicPr>
          <p:nvPr/>
        </p:nvPicPr>
        <p:blipFill>
          <a:blip r:embed="rId105" cstate="email">
            <a:extLst>
              <a:ext uri="{28A0092B-C50C-407E-A947-70E740481C1C}">
                <a14:useLocalDpi xmlns:a14="http://schemas.microsoft.com/office/drawing/2010/main"/>
              </a:ext>
            </a:extLst>
          </a:blip>
          <a:stretch>
            <a:fillRect/>
          </a:stretch>
        </p:blipFill>
        <p:spPr>
          <a:xfrm>
            <a:off x="709676" y="2218792"/>
            <a:ext cx="348679" cy="348679"/>
          </a:xfrm>
          <a:prstGeom prst="rect">
            <a:avLst/>
          </a:prstGeom>
        </p:spPr>
      </p:pic>
      <p:pic>
        <p:nvPicPr>
          <p:cNvPr id="114" name="図 113"/>
          <p:cNvPicPr>
            <a:picLocks noChangeAspect="1"/>
          </p:cNvPicPr>
          <p:nvPr/>
        </p:nvPicPr>
        <p:blipFill>
          <a:blip r:embed="rId106" cstate="email">
            <a:extLst>
              <a:ext uri="{28A0092B-C50C-407E-A947-70E740481C1C}">
                <a14:useLocalDpi xmlns:a14="http://schemas.microsoft.com/office/drawing/2010/main"/>
              </a:ext>
            </a:extLst>
          </a:blip>
          <a:stretch>
            <a:fillRect/>
          </a:stretch>
        </p:blipFill>
        <p:spPr>
          <a:xfrm>
            <a:off x="873416" y="4019234"/>
            <a:ext cx="415574" cy="76466"/>
          </a:xfrm>
          <a:prstGeom prst="rect">
            <a:avLst/>
          </a:prstGeom>
        </p:spPr>
      </p:pic>
      <p:pic>
        <p:nvPicPr>
          <p:cNvPr id="115" name="図 114"/>
          <p:cNvPicPr>
            <a:picLocks noChangeAspect="1"/>
          </p:cNvPicPr>
          <p:nvPr/>
        </p:nvPicPr>
        <p:blipFill>
          <a:blip r:embed="rId107" cstate="email">
            <a:extLst>
              <a:ext uri="{28A0092B-C50C-407E-A947-70E740481C1C}">
                <a14:useLocalDpi xmlns:a14="http://schemas.microsoft.com/office/drawing/2010/main"/>
              </a:ext>
            </a:extLst>
          </a:blip>
          <a:stretch>
            <a:fillRect/>
          </a:stretch>
        </p:blipFill>
        <p:spPr>
          <a:xfrm>
            <a:off x="4294417" y="1768187"/>
            <a:ext cx="590122" cy="287978"/>
          </a:xfrm>
          <a:prstGeom prst="rect">
            <a:avLst/>
          </a:prstGeom>
        </p:spPr>
      </p:pic>
      <p:pic>
        <p:nvPicPr>
          <p:cNvPr id="116" name="図 115"/>
          <p:cNvPicPr>
            <a:picLocks noChangeAspect="1"/>
          </p:cNvPicPr>
          <p:nvPr/>
        </p:nvPicPr>
        <p:blipFill>
          <a:blip r:embed="rId108" cstate="email">
            <a:extLst>
              <a:ext uri="{28A0092B-C50C-407E-A947-70E740481C1C}">
                <a14:useLocalDpi xmlns:a14="http://schemas.microsoft.com/office/drawing/2010/main"/>
              </a:ext>
            </a:extLst>
          </a:blip>
          <a:stretch>
            <a:fillRect/>
          </a:stretch>
        </p:blipFill>
        <p:spPr>
          <a:xfrm>
            <a:off x="2025539" y="2322483"/>
            <a:ext cx="573732" cy="269654"/>
          </a:xfrm>
          <a:prstGeom prst="rect">
            <a:avLst/>
          </a:prstGeom>
        </p:spPr>
      </p:pic>
      <p:pic>
        <p:nvPicPr>
          <p:cNvPr id="117" name="図 116"/>
          <p:cNvPicPr>
            <a:picLocks noChangeAspect="1"/>
          </p:cNvPicPr>
          <p:nvPr/>
        </p:nvPicPr>
        <p:blipFill>
          <a:blip r:embed="rId109" cstate="email">
            <a:extLst>
              <a:ext uri="{28A0092B-C50C-407E-A947-70E740481C1C}">
                <a14:useLocalDpi xmlns:a14="http://schemas.microsoft.com/office/drawing/2010/main"/>
              </a:ext>
            </a:extLst>
          </a:blip>
          <a:stretch>
            <a:fillRect/>
          </a:stretch>
        </p:blipFill>
        <p:spPr>
          <a:xfrm>
            <a:off x="5404470" y="1143704"/>
            <a:ext cx="505581" cy="179987"/>
          </a:xfrm>
          <a:prstGeom prst="rect">
            <a:avLst/>
          </a:prstGeom>
        </p:spPr>
      </p:pic>
      <p:pic>
        <p:nvPicPr>
          <p:cNvPr id="118" name="図 117"/>
          <p:cNvPicPr>
            <a:picLocks noChangeAspect="1"/>
          </p:cNvPicPr>
          <p:nvPr/>
        </p:nvPicPr>
        <p:blipFill>
          <a:blip r:embed="rId110" cstate="email">
            <a:extLst>
              <a:ext uri="{28A0092B-C50C-407E-A947-70E740481C1C}">
                <a14:useLocalDpi xmlns:a14="http://schemas.microsoft.com/office/drawing/2010/main"/>
              </a:ext>
            </a:extLst>
          </a:blip>
          <a:stretch>
            <a:fillRect/>
          </a:stretch>
        </p:blipFill>
        <p:spPr>
          <a:xfrm>
            <a:off x="3227303" y="2596823"/>
            <a:ext cx="322126" cy="287978"/>
          </a:xfrm>
          <a:prstGeom prst="rect">
            <a:avLst/>
          </a:prstGeom>
        </p:spPr>
      </p:pic>
      <p:pic>
        <p:nvPicPr>
          <p:cNvPr id="119" name="図 118"/>
          <p:cNvPicPr>
            <a:picLocks noChangeAspect="1"/>
          </p:cNvPicPr>
          <p:nvPr/>
        </p:nvPicPr>
        <p:blipFill>
          <a:blip r:embed="rId111" cstate="email">
            <a:extLst>
              <a:ext uri="{28A0092B-C50C-407E-A947-70E740481C1C}">
                <a14:useLocalDpi xmlns:a14="http://schemas.microsoft.com/office/drawing/2010/main"/>
              </a:ext>
            </a:extLst>
          </a:blip>
          <a:stretch>
            <a:fillRect/>
          </a:stretch>
        </p:blipFill>
        <p:spPr>
          <a:xfrm>
            <a:off x="724226" y="1443652"/>
            <a:ext cx="448565" cy="287978"/>
          </a:xfrm>
          <a:prstGeom prst="rect">
            <a:avLst/>
          </a:prstGeom>
        </p:spPr>
      </p:pic>
      <p:pic>
        <p:nvPicPr>
          <p:cNvPr id="120" name="図 119"/>
          <p:cNvPicPr>
            <a:picLocks noChangeAspect="1"/>
          </p:cNvPicPr>
          <p:nvPr/>
        </p:nvPicPr>
        <p:blipFill>
          <a:blip r:embed="rId112" cstate="email">
            <a:extLst>
              <a:ext uri="{28A0092B-C50C-407E-A947-70E740481C1C}">
                <a14:useLocalDpi xmlns:a14="http://schemas.microsoft.com/office/drawing/2010/main"/>
              </a:ext>
            </a:extLst>
          </a:blip>
          <a:stretch>
            <a:fillRect/>
          </a:stretch>
        </p:blipFill>
        <p:spPr>
          <a:xfrm>
            <a:off x="979154" y="4200864"/>
            <a:ext cx="719946" cy="179987"/>
          </a:xfrm>
          <a:prstGeom prst="rect">
            <a:avLst/>
          </a:prstGeom>
        </p:spPr>
      </p:pic>
      <p:pic>
        <p:nvPicPr>
          <p:cNvPr id="121" name="図 120"/>
          <p:cNvPicPr>
            <a:picLocks noChangeAspect="1"/>
          </p:cNvPicPr>
          <p:nvPr/>
        </p:nvPicPr>
        <p:blipFill>
          <a:blip r:embed="rId113" cstate="email">
            <a:extLst>
              <a:ext uri="{28A0092B-C50C-407E-A947-70E740481C1C}">
                <a14:useLocalDpi xmlns:a14="http://schemas.microsoft.com/office/drawing/2010/main"/>
              </a:ext>
            </a:extLst>
          </a:blip>
          <a:stretch>
            <a:fillRect/>
          </a:stretch>
        </p:blipFill>
        <p:spPr>
          <a:xfrm>
            <a:off x="335250" y="3793786"/>
            <a:ext cx="492889" cy="103506"/>
          </a:xfrm>
          <a:prstGeom prst="rect">
            <a:avLst/>
          </a:prstGeom>
        </p:spPr>
      </p:pic>
      <p:pic>
        <p:nvPicPr>
          <p:cNvPr id="122" name="図 121"/>
          <p:cNvPicPr>
            <a:picLocks noChangeAspect="1"/>
          </p:cNvPicPr>
          <p:nvPr/>
        </p:nvPicPr>
        <p:blipFill>
          <a:blip r:embed="rId114" cstate="email">
            <a:extLst>
              <a:ext uri="{28A0092B-C50C-407E-A947-70E740481C1C}">
                <a14:useLocalDpi xmlns:a14="http://schemas.microsoft.com/office/drawing/2010/main"/>
              </a:ext>
            </a:extLst>
          </a:blip>
          <a:stretch>
            <a:fillRect/>
          </a:stretch>
        </p:blipFill>
        <p:spPr>
          <a:xfrm>
            <a:off x="330303" y="2222158"/>
            <a:ext cx="287978" cy="287978"/>
          </a:xfrm>
          <a:prstGeom prst="rect">
            <a:avLst/>
          </a:prstGeom>
        </p:spPr>
      </p:pic>
      <p:pic>
        <p:nvPicPr>
          <p:cNvPr id="123" name="図 122"/>
          <p:cNvPicPr>
            <a:picLocks noChangeAspect="1"/>
          </p:cNvPicPr>
          <p:nvPr/>
        </p:nvPicPr>
        <p:blipFill>
          <a:blip r:embed="rId115" cstate="email">
            <a:extLst>
              <a:ext uri="{28A0092B-C50C-407E-A947-70E740481C1C}">
                <a14:useLocalDpi xmlns:a14="http://schemas.microsoft.com/office/drawing/2010/main"/>
              </a:ext>
            </a:extLst>
          </a:blip>
          <a:stretch>
            <a:fillRect/>
          </a:stretch>
        </p:blipFill>
        <p:spPr>
          <a:xfrm>
            <a:off x="4897040" y="2158589"/>
            <a:ext cx="562458" cy="179987"/>
          </a:xfrm>
          <a:prstGeom prst="rect">
            <a:avLst/>
          </a:prstGeom>
        </p:spPr>
      </p:pic>
      <p:pic>
        <p:nvPicPr>
          <p:cNvPr id="124" name="図 123"/>
          <p:cNvPicPr>
            <a:picLocks noChangeAspect="1"/>
          </p:cNvPicPr>
          <p:nvPr/>
        </p:nvPicPr>
        <p:blipFill>
          <a:blip r:embed="rId116" cstate="email">
            <a:extLst>
              <a:ext uri="{28A0092B-C50C-407E-A947-70E740481C1C}">
                <a14:useLocalDpi xmlns:a14="http://schemas.microsoft.com/office/drawing/2010/main"/>
              </a:ext>
            </a:extLst>
          </a:blip>
          <a:stretch>
            <a:fillRect/>
          </a:stretch>
        </p:blipFill>
        <p:spPr>
          <a:xfrm>
            <a:off x="3724811" y="3044725"/>
            <a:ext cx="870903" cy="107992"/>
          </a:xfrm>
          <a:prstGeom prst="rect">
            <a:avLst/>
          </a:prstGeom>
        </p:spPr>
      </p:pic>
      <p:pic>
        <p:nvPicPr>
          <p:cNvPr id="125" name="図 124"/>
          <p:cNvPicPr>
            <a:picLocks noChangeAspect="1"/>
          </p:cNvPicPr>
          <p:nvPr/>
        </p:nvPicPr>
        <p:blipFill>
          <a:blip r:embed="rId117" cstate="email">
            <a:extLst>
              <a:ext uri="{28A0092B-C50C-407E-A947-70E740481C1C}">
                <a14:useLocalDpi xmlns:a14="http://schemas.microsoft.com/office/drawing/2010/main"/>
              </a:ext>
            </a:extLst>
          </a:blip>
          <a:stretch>
            <a:fillRect/>
          </a:stretch>
        </p:blipFill>
        <p:spPr>
          <a:xfrm>
            <a:off x="4059621" y="2454937"/>
            <a:ext cx="562460" cy="287978"/>
          </a:xfrm>
          <a:prstGeom prst="rect">
            <a:avLst/>
          </a:prstGeom>
        </p:spPr>
      </p:pic>
      <p:pic>
        <p:nvPicPr>
          <p:cNvPr id="126" name="図 125"/>
          <p:cNvPicPr>
            <a:picLocks noChangeAspect="1"/>
          </p:cNvPicPr>
          <p:nvPr/>
        </p:nvPicPr>
        <p:blipFill>
          <a:blip r:embed="rId118" cstate="email">
            <a:extLst>
              <a:ext uri="{28A0092B-C50C-407E-A947-70E740481C1C}">
                <a14:useLocalDpi xmlns:a14="http://schemas.microsoft.com/office/drawing/2010/main"/>
              </a:ext>
            </a:extLst>
          </a:blip>
          <a:stretch>
            <a:fillRect/>
          </a:stretch>
        </p:blipFill>
        <p:spPr>
          <a:xfrm>
            <a:off x="1884093" y="1101440"/>
            <a:ext cx="481571" cy="287978"/>
          </a:xfrm>
          <a:prstGeom prst="rect">
            <a:avLst/>
          </a:prstGeom>
        </p:spPr>
      </p:pic>
      <p:pic>
        <p:nvPicPr>
          <p:cNvPr id="127" name="図 126"/>
          <p:cNvPicPr>
            <a:picLocks noChangeAspect="1"/>
          </p:cNvPicPr>
          <p:nvPr/>
        </p:nvPicPr>
        <p:blipFill>
          <a:blip r:embed="rId119" cstate="email">
            <a:extLst>
              <a:ext uri="{28A0092B-C50C-407E-A947-70E740481C1C}">
                <a14:useLocalDpi xmlns:a14="http://schemas.microsoft.com/office/drawing/2010/main"/>
              </a:ext>
            </a:extLst>
          </a:blip>
          <a:stretch>
            <a:fillRect/>
          </a:stretch>
        </p:blipFill>
        <p:spPr>
          <a:xfrm>
            <a:off x="1383648" y="3954873"/>
            <a:ext cx="619090" cy="138677"/>
          </a:xfrm>
          <a:prstGeom prst="rect">
            <a:avLst/>
          </a:prstGeom>
        </p:spPr>
      </p:pic>
      <p:pic>
        <p:nvPicPr>
          <p:cNvPr id="128" name="図 127"/>
          <p:cNvPicPr>
            <a:picLocks noChangeAspect="1"/>
          </p:cNvPicPr>
          <p:nvPr/>
        </p:nvPicPr>
        <p:blipFill>
          <a:blip r:embed="rId120" cstate="email">
            <a:extLst>
              <a:ext uri="{28A0092B-C50C-407E-A947-70E740481C1C}">
                <a14:useLocalDpi xmlns:a14="http://schemas.microsoft.com/office/drawing/2010/main"/>
              </a:ext>
            </a:extLst>
          </a:blip>
          <a:stretch>
            <a:fillRect/>
          </a:stretch>
        </p:blipFill>
        <p:spPr>
          <a:xfrm>
            <a:off x="6083285" y="1101440"/>
            <a:ext cx="775803" cy="179987"/>
          </a:xfrm>
          <a:prstGeom prst="rect">
            <a:avLst/>
          </a:prstGeom>
        </p:spPr>
      </p:pic>
      <p:pic>
        <p:nvPicPr>
          <p:cNvPr id="129" name="図 128"/>
          <p:cNvPicPr>
            <a:picLocks noChangeAspect="1"/>
          </p:cNvPicPr>
          <p:nvPr/>
        </p:nvPicPr>
        <p:blipFill>
          <a:blip r:embed="rId121" cstate="email">
            <a:extLst>
              <a:ext uri="{28A0092B-C50C-407E-A947-70E740481C1C}">
                <a14:useLocalDpi xmlns:a14="http://schemas.microsoft.com/office/drawing/2010/main"/>
              </a:ext>
            </a:extLst>
          </a:blip>
          <a:stretch>
            <a:fillRect/>
          </a:stretch>
        </p:blipFill>
        <p:spPr>
          <a:xfrm>
            <a:off x="874888" y="3760430"/>
            <a:ext cx="544641" cy="128536"/>
          </a:xfrm>
          <a:prstGeom prst="rect">
            <a:avLst/>
          </a:prstGeom>
        </p:spPr>
      </p:pic>
      <p:pic>
        <p:nvPicPr>
          <p:cNvPr id="131" name="図 130"/>
          <p:cNvPicPr>
            <a:picLocks noChangeAspect="1"/>
          </p:cNvPicPr>
          <p:nvPr/>
        </p:nvPicPr>
        <p:blipFill>
          <a:blip r:embed="rId122" cstate="email">
            <a:extLst>
              <a:ext uri="{28A0092B-C50C-407E-A947-70E740481C1C}">
                <a14:useLocalDpi xmlns:a14="http://schemas.microsoft.com/office/drawing/2010/main"/>
              </a:ext>
            </a:extLst>
          </a:blip>
          <a:stretch>
            <a:fillRect/>
          </a:stretch>
        </p:blipFill>
        <p:spPr>
          <a:xfrm>
            <a:off x="1396754" y="1044376"/>
            <a:ext cx="376936" cy="376936"/>
          </a:xfrm>
          <a:prstGeom prst="rect">
            <a:avLst/>
          </a:prstGeom>
        </p:spPr>
      </p:pic>
      <p:pic>
        <p:nvPicPr>
          <p:cNvPr id="132" name="図 131"/>
          <p:cNvPicPr>
            <a:picLocks noChangeAspect="1"/>
          </p:cNvPicPr>
          <p:nvPr/>
        </p:nvPicPr>
        <p:blipFill>
          <a:blip r:embed="rId123" cstate="email">
            <a:extLst>
              <a:ext uri="{28A0092B-C50C-407E-A947-70E740481C1C}">
                <a14:useLocalDpi xmlns:a14="http://schemas.microsoft.com/office/drawing/2010/main"/>
              </a:ext>
            </a:extLst>
          </a:blip>
          <a:stretch>
            <a:fillRect/>
          </a:stretch>
        </p:blipFill>
        <p:spPr>
          <a:xfrm>
            <a:off x="6035175" y="1375035"/>
            <a:ext cx="833272" cy="179987"/>
          </a:xfrm>
          <a:prstGeom prst="rect">
            <a:avLst/>
          </a:prstGeom>
        </p:spPr>
      </p:pic>
      <p:pic>
        <p:nvPicPr>
          <p:cNvPr id="133" name="図 132"/>
          <p:cNvPicPr>
            <a:picLocks noChangeAspect="1"/>
          </p:cNvPicPr>
          <p:nvPr/>
        </p:nvPicPr>
        <p:blipFill>
          <a:blip r:embed="rId124" cstate="email">
            <a:extLst>
              <a:ext uri="{28A0092B-C50C-407E-A947-70E740481C1C}">
                <a14:useLocalDpi xmlns:a14="http://schemas.microsoft.com/office/drawing/2010/main"/>
              </a:ext>
            </a:extLst>
          </a:blip>
          <a:stretch>
            <a:fillRect/>
          </a:stretch>
        </p:blipFill>
        <p:spPr>
          <a:xfrm>
            <a:off x="1978562" y="1442985"/>
            <a:ext cx="362505" cy="422680"/>
          </a:xfrm>
          <a:prstGeom prst="rect">
            <a:avLst/>
          </a:prstGeom>
        </p:spPr>
      </p:pic>
      <p:pic>
        <p:nvPicPr>
          <p:cNvPr id="134" name="図 133"/>
          <p:cNvPicPr>
            <a:picLocks noChangeAspect="1"/>
          </p:cNvPicPr>
          <p:nvPr/>
        </p:nvPicPr>
        <p:blipFill>
          <a:blip r:embed="rId125" cstate="email">
            <a:extLst>
              <a:ext uri="{28A0092B-C50C-407E-A947-70E740481C1C}">
                <a14:useLocalDpi xmlns:a14="http://schemas.microsoft.com/office/drawing/2010/main"/>
              </a:ext>
            </a:extLst>
          </a:blip>
          <a:stretch>
            <a:fillRect/>
          </a:stretch>
        </p:blipFill>
        <p:spPr>
          <a:xfrm>
            <a:off x="269983" y="2854956"/>
            <a:ext cx="577243" cy="288622"/>
          </a:xfrm>
          <a:prstGeom prst="rect">
            <a:avLst/>
          </a:prstGeom>
        </p:spPr>
      </p:pic>
      <p:pic>
        <p:nvPicPr>
          <p:cNvPr id="135" name="図 134"/>
          <p:cNvPicPr>
            <a:picLocks noChangeAspect="1"/>
          </p:cNvPicPr>
          <p:nvPr/>
        </p:nvPicPr>
        <p:blipFill>
          <a:blip r:embed="rId126" cstate="email">
            <a:extLst>
              <a:ext uri="{28A0092B-C50C-407E-A947-70E740481C1C}">
                <a14:useLocalDpi xmlns:a14="http://schemas.microsoft.com/office/drawing/2010/main"/>
              </a:ext>
            </a:extLst>
          </a:blip>
          <a:stretch>
            <a:fillRect/>
          </a:stretch>
        </p:blipFill>
        <p:spPr>
          <a:xfrm>
            <a:off x="6289568" y="3041548"/>
            <a:ext cx="701246" cy="107992"/>
          </a:xfrm>
          <a:prstGeom prst="rect">
            <a:avLst/>
          </a:prstGeom>
        </p:spPr>
      </p:pic>
      <p:pic>
        <p:nvPicPr>
          <p:cNvPr id="136" name="図 135"/>
          <p:cNvPicPr>
            <a:picLocks noChangeAspect="1"/>
          </p:cNvPicPr>
          <p:nvPr/>
        </p:nvPicPr>
        <p:blipFill>
          <a:blip r:embed="rId127" cstate="email">
            <a:extLst>
              <a:ext uri="{28A0092B-C50C-407E-A947-70E740481C1C}">
                <a14:useLocalDpi xmlns:a14="http://schemas.microsoft.com/office/drawing/2010/main"/>
              </a:ext>
            </a:extLst>
          </a:blip>
          <a:stretch>
            <a:fillRect/>
          </a:stretch>
        </p:blipFill>
        <p:spPr>
          <a:xfrm>
            <a:off x="5047564" y="1869554"/>
            <a:ext cx="907497" cy="215984"/>
          </a:xfrm>
          <a:prstGeom prst="rect">
            <a:avLst/>
          </a:prstGeom>
        </p:spPr>
      </p:pic>
      <p:pic>
        <p:nvPicPr>
          <p:cNvPr id="137" name="図 136"/>
          <p:cNvPicPr>
            <a:picLocks noChangeAspect="1"/>
          </p:cNvPicPr>
          <p:nvPr/>
        </p:nvPicPr>
        <p:blipFill>
          <a:blip r:embed="rId128" cstate="email">
            <a:extLst>
              <a:ext uri="{28A0092B-C50C-407E-A947-70E740481C1C}">
                <a14:useLocalDpi xmlns:a14="http://schemas.microsoft.com/office/drawing/2010/main"/>
              </a:ext>
            </a:extLst>
          </a:blip>
          <a:stretch>
            <a:fillRect/>
          </a:stretch>
        </p:blipFill>
        <p:spPr>
          <a:xfrm>
            <a:off x="2505308" y="1095401"/>
            <a:ext cx="535278" cy="287978"/>
          </a:xfrm>
          <a:prstGeom prst="rect">
            <a:avLst/>
          </a:prstGeom>
        </p:spPr>
      </p:pic>
      <p:pic>
        <p:nvPicPr>
          <p:cNvPr id="138" name="図 137"/>
          <p:cNvPicPr>
            <a:picLocks noChangeAspect="1"/>
          </p:cNvPicPr>
          <p:nvPr/>
        </p:nvPicPr>
        <p:blipFill>
          <a:blip r:embed="rId129" cstate="email">
            <a:extLst>
              <a:ext uri="{28A0092B-C50C-407E-A947-70E740481C1C}">
                <a14:useLocalDpi xmlns:a14="http://schemas.microsoft.com/office/drawing/2010/main"/>
              </a:ext>
            </a:extLst>
          </a:blip>
          <a:stretch>
            <a:fillRect/>
          </a:stretch>
        </p:blipFill>
        <p:spPr>
          <a:xfrm>
            <a:off x="195599" y="3493365"/>
            <a:ext cx="537876" cy="215150"/>
          </a:xfrm>
          <a:prstGeom prst="rect">
            <a:avLst/>
          </a:prstGeom>
        </p:spPr>
      </p:pic>
      <p:pic>
        <p:nvPicPr>
          <p:cNvPr id="139" name="図 138"/>
          <p:cNvPicPr>
            <a:picLocks noChangeAspect="1"/>
          </p:cNvPicPr>
          <p:nvPr/>
        </p:nvPicPr>
        <p:blipFill>
          <a:blip r:embed="rId130" cstate="email">
            <a:extLst>
              <a:ext uri="{28A0092B-C50C-407E-A947-70E740481C1C}">
                <a14:useLocalDpi xmlns:a14="http://schemas.microsoft.com/office/drawing/2010/main"/>
              </a:ext>
            </a:extLst>
          </a:blip>
          <a:stretch>
            <a:fillRect/>
          </a:stretch>
        </p:blipFill>
        <p:spPr>
          <a:xfrm>
            <a:off x="948508" y="3200416"/>
            <a:ext cx="811390" cy="146050"/>
          </a:xfrm>
          <a:prstGeom prst="rect">
            <a:avLst/>
          </a:prstGeom>
        </p:spPr>
      </p:pic>
      <p:pic>
        <p:nvPicPr>
          <p:cNvPr id="140" name="図 139"/>
          <p:cNvPicPr>
            <a:picLocks noChangeAspect="1"/>
          </p:cNvPicPr>
          <p:nvPr/>
        </p:nvPicPr>
        <p:blipFill>
          <a:blip r:embed="rId131" cstate="email">
            <a:extLst>
              <a:ext uri="{28A0092B-C50C-407E-A947-70E740481C1C}">
                <a14:useLocalDpi xmlns:a14="http://schemas.microsoft.com/office/drawing/2010/main"/>
              </a:ext>
            </a:extLst>
          </a:blip>
          <a:stretch>
            <a:fillRect/>
          </a:stretch>
        </p:blipFill>
        <p:spPr>
          <a:xfrm>
            <a:off x="3450756" y="2109587"/>
            <a:ext cx="331009" cy="287978"/>
          </a:xfrm>
          <a:prstGeom prst="rect">
            <a:avLst/>
          </a:prstGeom>
        </p:spPr>
      </p:pic>
      <p:pic>
        <p:nvPicPr>
          <p:cNvPr id="29" name="図 28"/>
          <p:cNvPicPr>
            <a:picLocks noChangeAspect="1"/>
          </p:cNvPicPr>
          <p:nvPr/>
        </p:nvPicPr>
        <p:blipFill>
          <a:blip r:embed="rId132" cstate="email">
            <a:extLst>
              <a:ext uri="{28A0092B-C50C-407E-A947-70E740481C1C}">
                <a14:useLocalDpi xmlns:a14="http://schemas.microsoft.com/office/drawing/2010/main"/>
              </a:ext>
            </a:extLst>
          </a:blip>
          <a:stretch>
            <a:fillRect/>
          </a:stretch>
        </p:blipFill>
        <p:spPr>
          <a:xfrm>
            <a:off x="2571228" y="2445498"/>
            <a:ext cx="640383" cy="480288"/>
          </a:xfrm>
          <a:prstGeom prst="rect">
            <a:avLst/>
          </a:prstGeom>
        </p:spPr>
      </p:pic>
      <p:pic>
        <p:nvPicPr>
          <p:cNvPr id="56" name="図 55"/>
          <p:cNvPicPr>
            <a:picLocks noChangeAspect="1"/>
          </p:cNvPicPr>
          <p:nvPr/>
        </p:nvPicPr>
        <p:blipFill>
          <a:blip r:embed="rId133" cstate="email">
            <a:extLst>
              <a:ext uri="{28A0092B-C50C-407E-A947-70E740481C1C}">
                <a14:useLocalDpi xmlns:a14="http://schemas.microsoft.com/office/drawing/2010/main"/>
              </a:ext>
            </a:extLst>
          </a:blip>
          <a:stretch>
            <a:fillRect/>
          </a:stretch>
        </p:blipFill>
        <p:spPr>
          <a:xfrm>
            <a:off x="2060643" y="4500479"/>
            <a:ext cx="447725" cy="93127"/>
          </a:xfrm>
          <a:prstGeom prst="rect">
            <a:avLst/>
          </a:prstGeom>
        </p:spPr>
      </p:pic>
      <p:pic>
        <p:nvPicPr>
          <p:cNvPr id="113" name="図 112"/>
          <p:cNvPicPr>
            <a:picLocks noChangeAspect="1"/>
          </p:cNvPicPr>
          <p:nvPr/>
        </p:nvPicPr>
        <p:blipFill>
          <a:blip r:embed="rId134" cstate="email">
            <a:extLst>
              <a:ext uri="{28A0092B-C50C-407E-A947-70E740481C1C}">
                <a14:useLocalDpi xmlns:a14="http://schemas.microsoft.com/office/drawing/2010/main"/>
              </a:ext>
            </a:extLst>
          </a:blip>
          <a:stretch>
            <a:fillRect/>
          </a:stretch>
        </p:blipFill>
        <p:spPr>
          <a:xfrm>
            <a:off x="2230492" y="2828675"/>
            <a:ext cx="769174" cy="179987"/>
          </a:xfrm>
          <a:prstGeom prst="rect">
            <a:avLst/>
          </a:prstGeom>
        </p:spPr>
      </p:pic>
      <p:pic>
        <p:nvPicPr>
          <p:cNvPr id="10" name="図 9"/>
          <p:cNvPicPr>
            <a:picLocks noChangeAspect="1"/>
          </p:cNvPicPr>
          <p:nvPr/>
        </p:nvPicPr>
        <p:blipFill>
          <a:blip r:embed="rId135" cstate="email">
            <a:extLst>
              <a:ext uri="{28A0092B-C50C-407E-A947-70E740481C1C}">
                <a14:useLocalDpi xmlns:a14="http://schemas.microsoft.com/office/drawing/2010/main"/>
              </a:ext>
            </a:extLst>
          </a:blip>
          <a:stretch>
            <a:fillRect/>
          </a:stretch>
        </p:blipFill>
        <p:spPr>
          <a:xfrm>
            <a:off x="209242" y="3967280"/>
            <a:ext cx="555441" cy="184104"/>
          </a:xfrm>
          <a:prstGeom prst="rect">
            <a:avLst/>
          </a:prstGeom>
        </p:spPr>
      </p:pic>
      <p:sp>
        <p:nvSpPr>
          <p:cNvPr id="143" name="正方形/長方形 142"/>
          <p:cNvSpPr/>
          <p:nvPr/>
        </p:nvSpPr>
        <p:spPr>
          <a:xfrm>
            <a:off x="41655" y="41589"/>
            <a:ext cx="7017403" cy="5241417"/>
          </a:xfrm>
          <a:prstGeom prst="rect">
            <a:avLst/>
          </a:prstGeom>
          <a:noFill/>
          <a:ln>
            <a:solidFill>
              <a:schemeClr val="tx1">
                <a:lumMod val="50000"/>
                <a:lumOff val="5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368066"/>
            <a:endParaRPr lang="ja-JP" altLang="en-US">
              <a:solidFill>
                <a:srgbClr val="FFFFFF"/>
              </a:solidFill>
              <a:latin typeface="Calibri"/>
              <a:ea typeface="ＭＳ Ｐゴシック" panose="020B0600070205080204" pitchFamily="50" charset="-128"/>
            </a:endParaRPr>
          </a:p>
        </p:txBody>
      </p:sp>
      <p:sp>
        <p:nvSpPr>
          <p:cNvPr id="145" name="正方形/長方形 144"/>
          <p:cNvSpPr/>
          <p:nvPr/>
        </p:nvSpPr>
        <p:spPr>
          <a:xfrm>
            <a:off x="5154726" y="5131511"/>
            <a:ext cx="1712021" cy="184666"/>
          </a:xfrm>
          <a:prstGeom prst="rect">
            <a:avLst/>
          </a:prstGeom>
        </p:spPr>
        <p:txBody>
          <a:bodyPr wrap="square">
            <a:spAutoFit/>
          </a:bodyPr>
          <a:lstStyle/>
          <a:p>
            <a:pPr defTabSz="368066"/>
            <a:r>
              <a:rPr lang="en-US" altLang="ja-JP" sz="600" dirty="0">
                <a:solidFill>
                  <a:prstClr val="black"/>
                </a:solidFill>
                <a:latin typeface="Calibri"/>
                <a:ea typeface="ＭＳ Ｐゴシック" panose="020B0600070205080204" pitchFamily="50" charset="-128"/>
              </a:rPr>
              <a:t>©</a:t>
            </a:r>
            <a:r>
              <a:rPr lang="ja-JP" altLang="en-US" sz="600" dirty="0">
                <a:solidFill>
                  <a:prstClr val="black"/>
                </a:solidFill>
                <a:latin typeface="Calibri"/>
                <a:ea typeface="ＭＳ Ｐゴシック" panose="020B0600070205080204" pitchFamily="50" charset="-128"/>
              </a:rPr>
              <a:t> </a:t>
            </a:r>
            <a:r>
              <a:rPr lang="en-US" altLang="ja-JP" sz="600" dirty="0">
                <a:solidFill>
                  <a:prstClr val="black"/>
                </a:solidFill>
                <a:latin typeface="Calibri"/>
                <a:ea typeface="ＭＳ Ｐゴシック" panose="020B0600070205080204" pitchFamily="50" charset="-128"/>
              </a:rPr>
              <a:t>2018 Ministry of Economy, Trade and Industry.</a:t>
            </a:r>
            <a:endParaRPr lang="ja-JP" altLang="en-US" sz="600" dirty="0">
              <a:solidFill>
                <a:prstClr val="black"/>
              </a:solidFill>
              <a:latin typeface="Calibri"/>
              <a:ea typeface="ＭＳ Ｐゴシック" panose="020B0600070205080204" pitchFamily="50" charset="-128"/>
            </a:endParaRPr>
          </a:p>
        </p:txBody>
      </p:sp>
      <p:pic>
        <p:nvPicPr>
          <p:cNvPr id="146" name="図 145"/>
          <p:cNvPicPr>
            <a:picLocks noChangeAspect="1"/>
          </p:cNvPicPr>
          <p:nvPr/>
        </p:nvPicPr>
        <p:blipFill>
          <a:blip r:embed="rId136" cstate="email">
            <a:extLst>
              <a:ext uri="{28A0092B-C50C-407E-A947-70E740481C1C}">
                <a14:useLocalDpi xmlns:a14="http://schemas.microsoft.com/office/drawing/2010/main"/>
              </a:ext>
            </a:extLst>
          </a:blip>
          <a:stretch>
            <a:fillRect/>
          </a:stretch>
        </p:blipFill>
        <p:spPr>
          <a:xfrm>
            <a:off x="24077" y="4978639"/>
            <a:ext cx="985412" cy="348813"/>
          </a:xfrm>
          <a:prstGeom prst="rect">
            <a:avLst/>
          </a:prstGeom>
        </p:spPr>
      </p:pic>
      <p:pic>
        <p:nvPicPr>
          <p:cNvPr id="21" name="図 20"/>
          <p:cNvPicPr>
            <a:picLocks noChangeAspect="1"/>
          </p:cNvPicPr>
          <p:nvPr/>
        </p:nvPicPr>
        <p:blipFill>
          <a:blip r:embed="rId137" cstate="email">
            <a:extLst>
              <a:ext uri="{28A0092B-C50C-407E-A947-70E740481C1C}">
                <a14:useLocalDpi xmlns:a14="http://schemas.microsoft.com/office/drawing/2010/main"/>
              </a:ext>
            </a:extLst>
          </a:blip>
          <a:stretch>
            <a:fillRect/>
          </a:stretch>
        </p:blipFill>
        <p:spPr>
          <a:xfrm>
            <a:off x="2004558" y="4649783"/>
            <a:ext cx="597335" cy="271190"/>
          </a:xfrm>
          <a:prstGeom prst="rect">
            <a:avLst/>
          </a:prstGeom>
        </p:spPr>
      </p:pic>
      <p:sp>
        <p:nvSpPr>
          <p:cNvPr id="142" name="タイトル 1"/>
          <p:cNvSpPr txBox="1">
            <a:spLocks/>
          </p:cNvSpPr>
          <p:nvPr/>
        </p:nvSpPr>
        <p:spPr>
          <a:xfrm>
            <a:off x="237053" y="328489"/>
            <a:ext cx="6656445" cy="665956"/>
          </a:xfrm>
          <a:prstGeom prst="rect">
            <a:avLst/>
          </a:prstGeom>
        </p:spPr>
        <p:txBody>
          <a:bodyPr vert="horz" lIns="91433" tIns="45717" rIns="91433" bIns="45717" rtlCol="0" anchor="ctr">
            <a:normAutofit/>
          </a:bodyPr>
          <a:lstStyle>
            <a:lvl1pPr algn="ctr" defTabSz="333923" rtl="0" eaLnBrk="1" latinLnBrk="0" hangingPunct="1">
              <a:spcBef>
                <a:spcPct val="0"/>
              </a:spcBef>
              <a:buNone/>
              <a:defRPr kumimoji="1" sz="3213" kern="1200">
                <a:solidFill>
                  <a:schemeClr val="tx1"/>
                </a:solidFill>
                <a:latin typeface="Helvetica 67 Medium Condensed"/>
                <a:ea typeface="Noto Sans CJK JP Bold"/>
                <a:cs typeface="Helvetica 67 Medium Condensed"/>
              </a:defRPr>
            </a:lvl1pPr>
          </a:lstStyle>
          <a:p>
            <a:pPr algn="l" defTabSz="333899"/>
            <a:r>
              <a:rPr lang="en-US" altLang="ja-JP" dirty="0">
                <a:solidFill>
                  <a:prstClr val="black"/>
                </a:solidFill>
                <a:latin typeface="Meiryo UI" panose="020B0604030504040204" pitchFamily="50" charset="-128"/>
                <a:ea typeface="Meiryo UI" panose="020B0604030504040204" pitchFamily="50" charset="-128"/>
              </a:rPr>
              <a:t>J-Startup</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Supporters</a:t>
            </a:r>
          </a:p>
        </p:txBody>
      </p:sp>
      <p:cxnSp>
        <p:nvCxnSpPr>
          <p:cNvPr id="148" name="直線コネクタ 147"/>
          <p:cNvCxnSpPr/>
          <p:nvPr/>
        </p:nvCxnSpPr>
        <p:spPr>
          <a:xfrm>
            <a:off x="311424" y="1047518"/>
            <a:ext cx="6481216"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pic>
        <p:nvPicPr>
          <p:cNvPr id="2" name="図 1"/>
          <p:cNvPicPr>
            <a:picLocks noChangeAspect="1"/>
          </p:cNvPicPr>
          <p:nvPr/>
        </p:nvPicPr>
        <p:blipFill>
          <a:blip r:embed="rId138" cstate="email">
            <a:extLst>
              <a:ext uri="{28A0092B-C50C-407E-A947-70E740481C1C}">
                <a14:useLocalDpi xmlns:a14="http://schemas.microsoft.com/office/drawing/2010/main"/>
              </a:ext>
            </a:extLst>
          </a:blip>
          <a:stretch>
            <a:fillRect/>
          </a:stretch>
        </p:blipFill>
        <p:spPr>
          <a:xfrm>
            <a:off x="1738852" y="4111211"/>
            <a:ext cx="526742" cy="370365"/>
          </a:xfrm>
          <a:prstGeom prst="rect">
            <a:avLst/>
          </a:prstGeom>
        </p:spPr>
      </p:pic>
      <p:pic>
        <p:nvPicPr>
          <p:cNvPr id="9" name="図 8"/>
          <p:cNvPicPr>
            <a:picLocks noChangeAspect="1"/>
          </p:cNvPicPr>
          <p:nvPr/>
        </p:nvPicPr>
        <p:blipFill>
          <a:blip r:embed="rId139">
            <a:extLst>
              <a:ext uri="{28A0092B-C50C-407E-A947-70E740481C1C}">
                <a14:useLocalDpi xmlns:a14="http://schemas.microsoft.com/office/drawing/2010/main" val="0"/>
              </a:ext>
            </a:extLst>
          </a:blip>
          <a:stretch>
            <a:fillRect/>
          </a:stretch>
        </p:blipFill>
        <p:spPr>
          <a:xfrm>
            <a:off x="4693590" y="4938066"/>
            <a:ext cx="1102842" cy="137855"/>
          </a:xfrm>
          <a:prstGeom prst="rect">
            <a:avLst/>
          </a:prstGeom>
        </p:spPr>
      </p:pic>
      <p:pic>
        <p:nvPicPr>
          <p:cNvPr id="12" name="図 11"/>
          <p:cNvPicPr>
            <a:picLocks noChangeAspect="1"/>
          </p:cNvPicPr>
          <p:nvPr/>
        </p:nvPicPr>
        <p:blipFill>
          <a:blip r:embed="rId140">
            <a:extLst>
              <a:ext uri="{28A0092B-C50C-407E-A947-70E740481C1C}">
                <a14:useLocalDpi xmlns:a14="http://schemas.microsoft.com/office/drawing/2010/main" val="0"/>
              </a:ext>
            </a:extLst>
          </a:blip>
          <a:stretch>
            <a:fillRect/>
          </a:stretch>
        </p:blipFill>
        <p:spPr>
          <a:xfrm>
            <a:off x="3474561" y="4800663"/>
            <a:ext cx="292976" cy="292976"/>
          </a:xfrm>
          <a:prstGeom prst="rect">
            <a:avLst/>
          </a:prstGeom>
        </p:spPr>
      </p:pic>
    </p:spTree>
    <p:extLst>
      <p:ext uri="{BB962C8B-B14F-4D97-AF65-F5344CB8AC3E}">
        <p14:creationId xmlns:p14="http://schemas.microsoft.com/office/powerpoint/2010/main" val="3037382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スライド番号プレースホルダー 1"/>
          <p:cNvSpPr>
            <a:spLocks noGrp="1"/>
          </p:cNvSpPr>
          <p:nvPr>
            <p:ph type="sldNum" sz="quarter" idx="12"/>
          </p:nvPr>
        </p:nvSpPr>
        <p:spPr/>
        <p:txBody>
          <a:bodyPr/>
          <a:lstStyle/>
          <a:p>
            <a:fld id="{92FF8420-76E8-3A4C-9B84-402A3A86EA49}" type="slidenum">
              <a:rPr kumimoji="1" lang="ja-JP" altLang="en-US" smtClean="0"/>
              <a:t>12</a:t>
            </a:fld>
            <a:endParaRPr kumimoji="1" lang="ja-JP" altLang="en-US"/>
          </a:p>
        </p:txBody>
      </p:sp>
      <p:sp>
        <p:nvSpPr>
          <p:cNvPr id="8" name="正方形/長方形 7"/>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sp>
        <p:nvSpPr>
          <p:cNvPr id="10" name="正方形/長方形 9"/>
          <p:cNvSpPr/>
          <p:nvPr/>
        </p:nvSpPr>
        <p:spPr>
          <a:xfrm>
            <a:off x="294316" y="613151"/>
            <a:ext cx="2018898" cy="4062651"/>
          </a:xfrm>
          <a:prstGeom prst="rect">
            <a:avLst/>
          </a:prstGeom>
        </p:spPr>
        <p:txBody>
          <a:bodyPr wrap="square">
            <a:spAutoFit/>
          </a:bodyPr>
          <a:lstStyle/>
          <a:p>
            <a:r>
              <a:rPr lang="en-US" altLang="ja-JP" sz="600" dirty="0">
                <a:latin typeface="Meiryo UI" panose="020B0604030504040204" pitchFamily="50" charset="-128"/>
                <a:ea typeface="Meiryo UI" panose="020B0604030504040204" pitchFamily="50" charset="-128"/>
                <a:cs typeface="Meiryo UI" panose="020B0604030504040204" pitchFamily="50" charset="-128"/>
              </a:rPr>
              <a:t>Archetype</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iEducation</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IF Lifetime Ventures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AXA Life Insurance</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ABBALab</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ITOCHU Technology Ventures</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Incubate Fund</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Inclusion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INDEPENDENTS CLUB</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Wiz group</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WiL</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WERU Investment</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Uchida &amp; </a:t>
            </a:r>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Samejima</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Law Firm</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A.T. Kearney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edge of</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NTT DATA</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NTT DOCOMO</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MT Partners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Oki </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Omron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Olympus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KAPION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Culture Convenience Club</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QB Capital</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Kyoto Research Park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Kirin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Google</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Creww</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Global Brain</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Globis</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Capital Partners</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Globis</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University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IGPI</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KSP</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KDDI</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KONICA MINOLTA</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Samurai Incubate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SHARP</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Japan Innovation Network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JAFCO</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Johnson &amp; Johnson Innovation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Ernst &amp; Young </a:t>
            </a:r>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ShinNihon</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Sumitomo Life Insurance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SEIKO EPSON</a:t>
            </a:r>
          </a:p>
        </p:txBody>
      </p:sp>
      <p:sp>
        <p:nvSpPr>
          <p:cNvPr id="11" name="正方形/長方形 10"/>
          <p:cNvSpPr/>
          <p:nvPr/>
        </p:nvSpPr>
        <p:spPr>
          <a:xfrm>
            <a:off x="4752247" y="613151"/>
            <a:ext cx="2250628" cy="4062651"/>
          </a:xfrm>
          <a:prstGeom prst="rect">
            <a:avLst/>
          </a:prstGeom>
        </p:spPr>
        <p:txBody>
          <a:bodyPr wrap="square">
            <a:spAutoFit/>
          </a:bodyPr>
          <a:lstStyle/>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Mistletoe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MIZUHO Bank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MIZUHO Securities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SMBC</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Mitsubishi Estate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Mitsubishi UFJ Capital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MUFG Bank</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Miyako</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Capital</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MedVenture</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Partners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Mori Building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Real Tech Fund</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LINK-J/ Mitsui Fudosan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Ricoh</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Leave a Nest</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Rheos</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Capital Works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Regus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ROHTO Pharmaceutical Company</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Loftwork</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East Japan Railway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SBI Investment</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SMBC</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Venture</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Capital</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Spiral Ventures/Spiral Ventures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SMBC NIKKO SECURITIES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KPMG AZSA </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Sony Bank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Recruit Management Solutions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KADOKAWA ASCII Research Laboratories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The Kansai Electric Power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Mitsubishi UFJ Morgan Stanley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Accenture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SPARX Group</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Mitsui Sumitomo Insurance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TOPPAN PRINTING</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Amazon Web Services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DMM.com</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MEIJI YASUDA LIFE INSURANCE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Keio Innovation Initiative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TEPCO Ventures</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ProtoStar</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Sony Corporation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SEKISUI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CHEMICAL</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Socionext</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Inc.</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Yaskawa</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Electric Corporation</a:t>
            </a:r>
          </a:p>
        </p:txBody>
      </p:sp>
      <p:sp>
        <p:nvSpPr>
          <p:cNvPr id="12" name="正方形/長方形 11"/>
          <p:cNvSpPr/>
          <p:nvPr/>
        </p:nvSpPr>
        <p:spPr>
          <a:xfrm>
            <a:off x="2398426" y="613151"/>
            <a:ext cx="2396731" cy="4247317"/>
          </a:xfrm>
          <a:prstGeom prst="rect">
            <a:avLst/>
          </a:prstGeom>
        </p:spPr>
        <p:txBody>
          <a:bodyPr wrap="square">
            <a:spAutoFit/>
          </a:bodyPr>
          <a:lstStyle/>
          <a:p>
            <a:r>
              <a:rPr lang="en-US" altLang="ja-JP" sz="600" dirty="0">
                <a:latin typeface="Meiryo UI" panose="020B0604030504040204" pitchFamily="50" charset="-128"/>
                <a:ea typeface="Meiryo UI" panose="020B0604030504040204" pitchFamily="50" charset="-128"/>
                <a:cs typeface="Meiryo UI" panose="020B0604030504040204" pitchFamily="50" charset="-128"/>
              </a:rPr>
              <a:t>01 Booster</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Softbank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SB </a:t>
            </a:r>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Innoventure</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Sompo</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Japan </a:t>
            </a:r>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Nipponkoa</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Insurance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The </a:t>
            </a:r>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Dai-ichi</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Life Insurance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DNP</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Daiwa securities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Takeda Pharmaceutical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Mitsubishi Tanabe Pharma Corporation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TDK</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TX Entrepreneur Partners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Deloitte Tohmatsu Venture Support</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Tokio</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Marine Holdings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Tokyo Gas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TOKYU CORPORATION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UTEC</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DOGAN </a:t>
            </a:r>
            <a:r>
              <a:rPr lang="el-GR" altLang="ja-JP" sz="600" dirty="0">
                <a:latin typeface="Meiryo UI" panose="020B0604030504040204" pitchFamily="50" charset="-128"/>
                <a:ea typeface="Meiryo UI" panose="020B0604030504040204" pitchFamily="50" charset="-128"/>
                <a:cs typeface="Meiryo UI" panose="020B0604030504040204" pitchFamily="50" charset="-128"/>
              </a:rPr>
              <a:t>β</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Draper Nexus Venture Partners, LLC</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DRONE Fund</a:t>
            </a:r>
          </a:p>
          <a:p>
            <a:r>
              <a:rPr lang="en-US" altLang="ja-JP" sz="600" dirty="0" err="1">
                <a:latin typeface="Meiryo UI" panose="020B0604030504040204" pitchFamily="50" charset="-128"/>
                <a:ea typeface="Meiryo UI" panose="020B0604030504040204" pitchFamily="50" charset="-128"/>
                <a:cs typeface="Meiryo UI" panose="020B0604030504040204" pitchFamily="50" charset="-128"/>
              </a:rPr>
              <a:t>Nissei</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 Capital</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IBM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Japanese Organization for Medical Device Development (JOMDD)</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Nippon Life Insurance Company</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The Japan Research Institute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Microsoft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Japan Post</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Japan Society of Clinical Research</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Nomura Holdings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HEART CATCH</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Panasonic</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B Dash Ventures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PwC</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NTT East</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Beyond Next Ventures</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500 Startups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Fast Track Initiative</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Phillips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Fujitsu</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Future Venture Capital</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Plug and Play, Japan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Project Nippon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Venture Café Tokyo</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MAEDA </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CORPORATION</a:t>
            </a: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NIPPON STEEL KOWA REAL ESTATE CO.,LTD.</a:t>
            </a:r>
          </a:p>
        </p:txBody>
      </p:sp>
      <p:sp>
        <p:nvSpPr>
          <p:cNvPr id="15" name="テキスト ボックス 14"/>
          <p:cNvSpPr txBox="1"/>
          <p:nvPr/>
        </p:nvSpPr>
        <p:spPr>
          <a:xfrm>
            <a:off x="294316" y="204528"/>
            <a:ext cx="2693094" cy="408623"/>
          </a:xfrm>
          <a:prstGeom prst="roundRect">
            <a:avLst/>
          </a:prstGeom>
          <a:solidFill>
            <a:srgbClr val="0054A7"/>
          </a:solidFill>
        </p:spPr>
        <p:txBody>
          <a:bodyPr wrap="square" rtlCol="0">
            <a:spAutoFit/>
          </a:bodyPr>
          <a:lstStyle/>
          <a:p>
            <a:r>
              <a:rPr lang="en-US" altLang="ja-JP"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J-Startup</a:t>
            </a:r>
            <a:r>
              <a:rPr lang="ja-JP" altLang="en-US"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Supporters</a:t>
            </a:r>
            <a:endParaRPr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7907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7" y="3666652"/>
            <a:ext cx="634497" cy="31214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07" y="2489143"/>
            <a:ext cx="638697" cy="28772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4595" y="3748080"/>
            <a:ext cx="1223111" cy="1223111"/>
          </a:xfrm>
          <a:prstGeom prst="rect">
            <a:avLst/>
          </a:prstGeom>
        </p:spPr>
      </p:pic>
      <p:sp>
        <p:nvSpPr>
          <p:cNvPr id="8" name="コンテンツ プレースホルダー 2"/>
          <p:cNvSpPr txBox="1">
            <a:spLocks/>
          </p:cNvSpPr>
          <p:nvPr/>
        </p:nvSpPr>
        <p:spPr>
          <a:xfrm>
            <a:off x="510907" y="1741190"/>
            <a:ext cx="6439286" cy="744221"/>
          </a:xfrm>
          <a:prstGeom prst="rect">
            <a:avLst/>
          </a:prstGeom>
        </p:spPr>
        <p:txBody>
          <a:bodyPr vert="horz" lIns="66782" tIns="33391" rIns="66782" bIns="33391"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40000"/>
              </a:lnSpc>
              <a:buNone/>
            </a:pPr>
            <a:r>
              <a:rPr lang="en-US" altLang="ja-JP" sz="657" dirty="0">
                <a:solidFill>
                  <a:srgbClr val="231815"/>
                </a:solidFill>
                <a:latin typeface="Meiryo UI" panose="020B0604030504040204" pitchFamily="50" charset="-128"/>
                <a:ea typeface="Meiryo UI" panose="020B0604030504040204" pitchFamily="50" charset="-128"/>
              </a:rPr>
              <a:t>Secretariat</a:t>
            </a:r>
            <a:r>
              <a:rPr kumimoji="1" lang="ja-JP" altLang="en-US"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a:t>
            </a:r>
            <a:r>
              <a:rPr lang="en-US" altLang="ja-JP" sz="657" dirty="0">
                <a:solidFill>
                  <a:srgbClr val="231815"/>
                </a:solidFill>
                <a:latin typeface="Meiryo UI" panose="020B0604030504040204" pitchFamily="50" charset="-128"/>
                <a:ea typeface="Meiryo UI" panose="020B0604030504040204" pitchFamily="50" charset="-128"/>
              </a:rPr>
              <a:t>Ministry of Economy, Trade and </a:t>
            </a:r>
            <a:r>
              <a:rPr lang="en-US" altLang="ja-JP" sz="657" dirty="0" smtClean="0">
                <a:solidFill>
                  <a:srgbClr val="231815"/>
                </a:solidFill>
                <a:latin typeface="Meiryo UI" panose="020B0604030504040204" pitchFamily="50" charset="-128"/>
                <a:ea typeface="Meiryo UI" panose="020B0604030504040204" pitchFamily="50" charset="-128"/>
              </a:rPr>
              <a:t>Industry </a:t>
            </a:r>
            <a:r>
              <a:rPr lang="ja-JP" altLang="en-US" sz="657" dirty="0" smtClean="0">
                <a:solidFill>
                  <a:srgbClr val="231815"/>
                </a:solidFill>
                <a:latin typeface="Meiryo UI" panose="020B0604030504040204" pitchFamily="50" charset="-128"/>
                <a:ea typeface="Meiryo UI" panose="020B0604030504040204" pitchFamily="50" charset="-128"/>
              </a:rPr>
              <a:t>　</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Start</a:t>
            </a:r>
            <a:r>
              <a:rPr lang="en-US" altLang="ja-JP" sz="657" dirty="0" smtClean="0">
                <a:solidFill>
                  <a:srgbClr val="231815"/>
                </a:solidFill>
                <a:latin typeface="Meiryo UI" panose="020B0604030504040204" pitchFamily="50" charset="-128"/>
                <a:ea typeface="Meiryo UI" panose="020B0604030504040204" pitchFamily="50" charset="-128"/>
              </a:rPr>
              <a:t>u</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p and New Business Promotion Office,</a:t>
            </a:r>
            <a:r>
              <a:rPr lang="en-US" altLang="ja-JP" sz="657" noProof="0" dirty="0" smtClean="0">
                <a:solidFill>
                  <a:srgbClr val="231815"/>
                </a:solidFill>
                <a:latin typeface="Meiryo UI" panose="020B0604030504040204" pitchFamily="50" charset="-128"/>
                <a:ea typeface="Meiryo UI" panose="020B0604030504040204" pitchFamily="50" charset="-128"/>
              </a:rPr>
              <a:t> Economic and Industrial Policy Bureau</a:t>
            </a:r>
          </a:p>
          <a:p>
            <a:pPr marL="0" lvl="0" indent="0">
              <a:lnSpc>
                <a:spcPct val="140000"/>
              </a:lnSpc>
              <a:buNone/>
            </a:pPr>
            <a:r>
              <a:rPr kumimoji="1" lang="ja-JP" altLang="en-US"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rPr>
              <a:t>100-8901 </a:t>
            </a:r>
            <a:r>
              <a:rPr kumimoji="1" lang="en-US" altLang="ja-JP" sz="657" b="0" i="0" u="none" strike="noStrike" kern="1200" cap="none" spc="0" normalizeH="0" baseline="0" noProof="0" dirty="0" err="1" smtClean="0">
                <a:ln>
                  <a:noFill/>
                </a:ln>
                <a:solidFill>
                  <a:srgbClr val="231815"/>
                </a:solidFill>
                <a:effectLst/>
                <a:uLnTx/>
                <a:uFillTx/>
                <a:latin typeface="Meiryo UI" panose="020B0604030504040204" pitchFamily="50" charset="-128"/>
                <a:ea typeface="Meiryo UI" panose="020B0604030504040204" pitchFamily="50" charset="-128"/>
              </a:rPr>
              <a:t>Kasumigaseki</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 1-3-1</a:t>
            </a:r>
            <a:r>
              <a:rPr lang="en-US" altLang="ja-JP" sz="657" noProof="0" dirty="0" smtClean="0">
                <a:solidFill>
                  <a:srgbClr val="231815"/>
                </a:solidFill>
                <a:latin typeface="Meiryo UI" panose="020B0604030504040204" pitchFamily="50" charset="-128"/>
                <a:ea typeface="Meiryo UI" panose="020B0604030504040204" pitchFamily="50" charset="-128"/>
              </a:rPr>
              <a:t>, </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Chiyoda-</a:t>
            </a:r>
            <a:r>
              <a:rPr kumimoji="1" lang="en-US" altLang="ja-JP" sz="657" b="0" i="0" u="none" strike="noStrike" kern="1200" cap="none" spc="0" normalizeH="0" baseline="0" noProof="0" dirty="0" err="1" smtClean="0">
                <a:ln>
                  <a:noFill/>
                </a:ln>
                <a:solidFill>
                  <a:srgbClr val="231815"/>
                </a:solidFill>
                <a:effectLst/>
                <a:uLnTx/>
                <a:uFillTx/>
                <a:latin typeface="Meiryo UI" panose="020B0604030504040204" pitchFamily="50" charset="-128"/>
                <a:ea typeface="Meiryo UI" panose="020B0604030504040204" pitchFamily="50" charset="-128"/>
              </a:rPr>
              <a:t>ku</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a:t>
            </a:r>
            <a:r>
              <a:rPr lang="en-US" altLang="ja-JP" sz="657" dirty="0" smtClean="0">
                <a:solidFill>
                  <a:srgbClr val="231815"/>
                </a:solidFill>
                <a:latin typeface="Meiryo UI" panose="020B0604030504040204" pitchFamily="50" charset="-128"/>
                <a:ea typeface="Meiryo UI" panose="020B0604030504040204" pitchFamily="50" charset="-128"/>
              </a:rPr>
              <a:t>TOKYO</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 </a:t>
            </a:r>
            <a:endPar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40000"/>
              </a:lnSpc>
              <a:spcBef>
                <a:spcPct val="20000"/>
              </a:spcBef>
              <a:spcAft>
                <a:spcPts val="0"/>
              </a:spcAft>
              <a:buClrTx/>
              <a:buSzTx/>
              <a:buFont typeface="Arial"/>
              <a:buNone/>
              <a:tabLst/>
              <a:defRPr/>
            </a:pPr>
            <a:r>
              <a:rPr lang="en-US" altLang="ja-JP" sz="657" dirty="0" smtClean="0">
                <a:solidFill>
                  <a:srgbClr val="231815"/>
                </a:solidFill>
                <a:latin typeface="Meiryo UI" panose="020B0604030504040204" pitchFamily="50" charset="-128"/>
                <a:ea typeface="Meiryo UI" panose="020B0604030504040204" pitchFamily="50" charset="-128"/>
              </a:rPr>
              <a:t>Call</a:t>
            </a:r>
            <a:r>
              <a:rPr kumimoji="1" lang="ja-JP" altLang="en-US"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+81</a:t>
            </a:r>
            <a:r>
              <a:rPr lang="en-US" altLang="ja-JP" sz="657" dirty="0" smtClean="0">
                <a:solidFill>
                  <a:srgbClr val="231815"/>
                </a:solidFill>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dirty="0" smtClean="0">
                <a:ln>
                  <a:noFill/>
                </a:ln>
                <a:solidFill>
                  <a:srgbClr val="231815"/>
                </a:solidFill>
                <a:effectLst/>
                <a:uLnTx/>
                <a:uFillTx/>
                <a:latin typeface="Meiryo UI" panose="020B0604030504040204" pitchFamily="50" charset="-128"/>
                <a:ea typeface="Meiryo UI" panose="020B0604030504040204" pitchFamily="50" charset="-128"/>
              </a:rPr>
              <a:t>3-3501-1569</a:t>
            </a:r>
          </a:p>
          <a:p>
            <a:pPr marL="0" lvl="0" indent="0">
              <a:lnSpc>
                <a:spcPct val="140000"/>
              </a:lnSpc>
              <a:buNone/>
              <a:defRPr/>
            </a:pPr>
            <a:r>
              <a:rPr lang="en-US" altLang="ja-JP" sz="657" dirty="0" err="1">
                <a:solidFill>
                  <a:srgbClr val="231815"/>
                </a:solidFill>
                <a:latin typeface="Meiryo UI" panose="020B0604030504040204" pitchFamily="50" charset="-128"/>
                <a:ea typeface="Meiryo UI" panose="020B0604030504040204" pitchFamily="50" charset="-128"/>
              </a:rPr>
              <a:t>Mail:METI_J-Startup@meti.go.jp</a:t>
            </a:r>
            <a:endParaRPr kumimoji="1" lang="ja-JP" altLang="en-US"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p:txBody>
      </p:sp>
      <p:sp>
        <p:nvSpPr>
          <p:cNvPr id="9" name="コンテンツ プレースホルダー 2"/>
          <p:cNvSpPr txBox="1">
            <a:spLocks/>
          </p:cNvSpPr>
          <p:nvPr/>
        </p:nvSpPr>
        <p:spPr>
          <a:xfrm>
            <a:off x="510907" y="2730810"/>
            <a:ext cx="3516583" cy="659714"/>
          </a:xfrm>
          <a:prstGeom prst="rect">
            <a:avLst/>
          </a:prstGeom>
        </p:spPr>
        <p:txBody>
          <a:bodyPr vert="horz" lIns="66782" tIns="33391" rIns="66782" bIns="33391"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lvl="0" indent="0">
              <a:lnSpc>
                <a:spcPct val="140000"/>
              </a:lnSpc>
              <a:buNone/>
            </a:pPr>
            <a:r>
              <a:rPr lang="en-US" altLang="ja-JP" sz="657" smtClean="0">
                <a:solidFill>
                  <a:srgbClr val="231815"/>
                </a:solidFill>
                <a:latin typeface="Meiryo UI" panose="020B0604030504040204" pitchFamily="50" charset="-128"/>
                <a:ea typeface="Meiryo UI" panose="020B0604030504040204" pitchFamily="50" charset="-128"/>
              </a:rPr>
              <a:t>Secretariat</a:t>
            </a:r>
            <a:r>
              <a:rPr kumimoji="1" lang="ja-JP" altLang="en-US"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a:t>
            </a:r>
            <a:r>
              <a:rPr lang="en-US" altLang="ja-JP" sz="657" smtClean="0">
                <a:solidFill>
                  <a:srgbClr val="231815"/>
                </a:solidFill>
                <a:latin typeface="Meiryo UI" panose="020B0604030504040204" pitchFamily="50" charset="-128"/>
                <a:ea typeface="Meiryo UI" panose="020B0604030504040204" pitchFamily="50" charset="-128"/>
              </a:rPr>
              <a:t>Japan External Trade Organization, Innovation promotion Division</a:t>
            </a:r>
            <a:endPar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40000"/>
              </a:lnSpc>
              <a:spcBef>
                <a:spcPct val="20000"/>
              </a:spcBef>
              <a:spcAft>
                <a:spcPts val="0"/>
              </a:spcAft>
              <a:buClrTx/>
              <a:buSzTx/>
              <a:buFont typeface="Arial"/>
              <a:buNone/>
              <a:tabLst/>
              <a:defRPr/>
            </a:pPr>
            <a:r>
              <a:rPr kumimoji="1" lang="ja-JP" altLang="en-US"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a:ln>
                  <a:noFill/>
                </a:ln>
                <a:solidFill>
                  <a:srgbClr val="231815"/>
                </a:solidFill>
                <a:effectLst/>
                <a:uLnTx/>
                <a:uFillTx/>
                <a:latin typeface="Meiryo UI" panose="020B0604030504040204" pitchFamily="50" charset="-128"/>
                <a:ea typeface="Meiryo UI" panose="020B0604030504040204" pitchFamily="50" charset="-128"/>
              </a:rPr>
              <a:t>107-6006 </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6F Ark</a:t>
            </a:r>
            <a:r>
              <a:rPr kumimoji="1" lang="en-US" altLang="ja-JP" sz="657" b="0" i="0" u="none" strike="noStrike" kern="1200" cap="none" spc="0" normalizeH="0" noProof="0" smtClean="0">
                <a:ln>
                  <a:noFill/>
                </a:ln>
                <a:solidFill>
                  <a:srgbClr val="231815"/>
                </a:solidFill>
                <a:effectLst/>
                <a:uLnTx/>
                <a:uFillTx/>
                <a:latin typeface="Meiryo UI" panose="020B0604030504040204" pitchFamily="50" charset="-128"/>
                <a:ea typeface="Meiryo UI" panose="020B0604030504040204" pitchFamily="50" charset="-128"/>
              </a:rPr>
              <a:t> Mori Building 12-32-1 Akasaka Minato-ku TOKYO</a:t>
            </a:r>
            <a:endPar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40000"/>
              </a:lnSpc>
              <a:spcBef>
                <a:spcPct val="20000"/>
              </a:spcBef>
              <a:spcAft>
                <a:spcPts val="0"/>
              </a:spcAft>
              <a:buClrTx/>
              <a:buSzTx/>
              <a:buFont typeface="Arial"/>
              <a:buNone/>
              <a:tabLst/>
              <a:defRPr/>
            </a:pPr>
            <a:r>
              <a:rPr lang="en-US" altLang="ja-JP" sz="657">
                <a:solidFill>
                  <a:srgbClr val="231815"/>
                </a:solidFill>
                <a:latin typeface="Meiryo UI" panose="020B0604030504040204" pitchFamily="50" charset="-128"/>
                <a:ea typeface="Meiryo UI" panose="020B0604030504040204" pitchFamily="50" charset="-128"/>
              </a:rPr>
              <a:t>C</a:t>
            </a:r>
            <a:r>
              <a:rPr lang="en-US" altLang="ja-JP" sz="657" smtClean="0">
                <a:solidFill>
                  <a:srgbClr val="231815"/>
                </a:solidFill>
                <a:latin typeface="Meiryo UI" panose="020B0604030504040204" pitchFamily="50" charset="-128"/>
                <a:ea typeface="Meiryo UI" panose="020B0604030504040204" pitchFamily="50" charset="-128"/>
              </a:rPr>
              <a:t>all</a:t>
            </a:r>
            <a:r>
              <a:rPr kumimoji="1" lang="ja-JP" altLang="en-US"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+81-3-3582-5770</a:t>
            </a:r>
          </a:p>
          <a:p>
            <a:pPr marL="0" lvl="0" indent="0">
              <a:lnSpc>
                <a:spcPct val="140000"/>
              </a:lnSpc>
              <a:buNone/>
              <a:defRPr/>
            </a:pPr>
            <a:r>
              <a:rPr lang="en-US" altLang="ja-JP" sz="657">
                <a:solidFill>
                  <a:srgbClr val="231815"/>
                </a:solidFill>
                <a:latin typeface="Meiryo UI" panose="020B0604030504040204" pitchFamily="50" charset="-128"/>
                <a:ea typeface="Meiryo UI" panose="020B0604030504040204" pitchFamily="50" charset="-128"/>
              </a:rPr>
              <a:t>Mail:JETRO_J-Startup@jetro.go.jp</a:t>
            </a:r>
            <a:endParaRPr kumimoji="1" lang="ja-JP" altLang="en-US"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510907" y="4001977"/>
            <a:ext cx="4779818" cy="681502"/>
          </a:xfrm>
          <a:prstGeom prst="rect">
            <a:avLst/>
          </a:prstGeom>
        </p:spPr>
        <p:txBody>
          <a:bodyPr vert="horz" lIns="66782" tIns="33391" rIns="66782" bIns="33391"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auto" latinLnBrk="0" hangingPunct="1">
              <a:lnSpc>
                <a:spcPct val="140000"/>
              </a:lnSpc>
              <a:spcBef>
                <a:spcPct val="20000"/>
              </a:spcBef>
              <a:spcAft>
                <a:spcPts val="0"/>
              </a:spcAft>
              <a:buClrTx/>
              <a:buSzTx/>
              <a:buFont typeface="Arial"/>
              <a:buNone/>
              <a:tabLst/>
              <a:defRPr/>
            </a:pPr>
            <a:r>
              <a:rPr lang="en-US" altLang="ja-JP" sz="657" smtClean="0">
                <a:solidFill>
                  <a:srgbClr val="231815"/>
                </a:solidFill>
                <a:latin typeface="Meiryo UI" panose="020B0604030504040204" pitchFamily="50" charset="-128"/>
                <a:ea typeface="Meiryo UI" panose="020B0604030504040204" pitchFamily="50" charset="-128"/>
              </a:rPr>
              <a:t>Secretariat</a:t>
            </a:r>
            <a:r>
              <a:rPr kumimoji="1" lang="ja-JP" altLang="en-US"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New</a:t>
            </a:r>
            <a:r>
              <a:rPr kumimoji="1" lang="en-US" altLang="ja-JP" sz="657" b="0" i="0" u="none" strike="noStrike" kern="1200" cap="none" spc="0" normalizeH="0" noProof="0" smtClean="0">
                <a:ln>
                  <a:noFill/>
                </a:ln>
                <a:solidFill>
                  <a:srgbClr val="231815"/>
                </a:solidFill>
                <a:effectLst/>
                <a:uLnTx/>
                <a:uFillTx/>
                <a:latin typeface="Meiryo UI" panose="020B0604030504040204" pitchFamily="50" charset="-128"/>
                <a:ea typeface="Meiryo UI" panose="020B0604030504040204" pitchFamily="50" charset="-128"/>
              </a:rPr>
              <a:t> Energy and Industrial Technology Development Organization,</a:t>
            </a:r>
            <a:r>
              <a:rPr kumimoji="1" lang="ja-JP" altLang="en-US"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 </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Innovation</a:t>
            </a:r>
            <a:r>
              <a:rPr kumimoji="1" lang="en-US" altLang="ja-JP" sz="657" b="0" i="0" u="none" strike="noStrike" kern="1200" cap="none" spc="0" normalizeH="0" noProof="0" smtClean="0">
                <a:ln>
                  <a:noFill/>
                </a:ln>
                <a:solidFill>
                  <a:srgbClr val="231815"/>
                </a:solidFill>
                <a:effectLst/>
                <a:uLnTx/>
                <a:uFillTx/>
                <a:latin typeface="Meiryo UI" panose="020B0604030504040204" pitchFamily="50" charset="-128"/>
                <a:ea typeface="Meiryo UI" panose="020B0604030504040204" pitchFamily="50" charset="-128"/>
              </a:rPr>
              <a:t> Promotion Department</a:t>
            </a:r>
            <a:endPar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40000"/>
              </a:lnSpc>
              <a:spcBef>
                <a:spcPct val="20000"/>
              </a:spcBef>
              <a:spcAft>
                <a:spcPts val="0"/>
              </a:spcAft>
              <a:buClrTx/>
              <a:buSzTx/>
              <a:buFont typeface="Arial"/>
              <a:buNone/>
              <a:tabLst/>
              <a:defRPr/>
            </a:pPr>
            <a:r>
              <a:rPr kumimoji="1" lang="ja-JP" altLang="en-US"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rPr>
              <a:t>〒</a:t>
            </a:r>
            <a:r>
              <a:rPr kumimoji="1" lang="en-US" altLang="ja-JP" sz="657" b="0" i="0" u="none" strike="noStrike" kern="1200" cap="none" spc="0" normalizeH="0" baseline="0" noProof="0">
                <a:ln>
                  <a:noFill/>
                </a:ln>
                <a:solidFill>
                  <a:srgbClr val="231815"/>
                </a:solidFill>
                <a:effectLst/>
                <a:uLnTx/>
                <a:uFillTx/>
                <a:latin typeface="Meiryo UI" panose="020B0604030504040204" pitchFamily="50" charset="-128"/>
                <a:ea typeface="Meiryo UI" panose="020B0604030504040204" pitchFamily="50" charset="-128"/>
              </a:rPr>
              <a:t>212-8554 </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20F Muza Kawasaki Central Tower,</a:t>
            </a:r>
            <a:r>
              <a:rPr kumimoji="1" lang="en-US" altLang="ja-JP" sz="657" b="0" i="0" u="none" strike="noStrike" kern="1200" cap="none" spc="0" normalizeH="0" noProof="0" smtClean="0">
                <a:ln>
                  <a:noFill/>
                </a:ln>
                <a:solidFill>
                  <a:srgbClr val="231815"/>
                </a:solidFill>
                <a:effectLst/>
                <a:uLnTx/>
                <a:uFillTx/>
                <a:latin typeface="Meiryo UI" panose="020B0604030504040204" pitchFamily="50" charset="-128"/>
                <a:ea typeface="Meiryo UI" panose="020B0604030504040204" pitchFamily="50" charset="-128"/>
              </a:rPr>
              <a:t> 1310 Omiya-cho, Saiwai-ku Kawasaki City, KANAGAWA </a:t>
            </a:r>
            <a:endParaRPr kumimoji="1" lang="en-US" altLang="ja-JP"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40000"/>
              </a:lnSpc>
              <a:spcBef>
                <a:spcPct val="20000"/>
              </a:spcBef>
              <a:spcAft>
                <a:spcPts val="0"/>
              </a:spcAft>
              <a:buClrTx/>
              <a:buSzTx/>
              <a:buFont typeface="Arial"/>
              <a:buNone/>
              <a:tabLst/>
              <a:defRPr/>
            </a:pPr>
            <a:r>
              <a:rPr lang="en-US" altLang="ja-JP" sz="657">
                <a:solidFill>
                  <a:srgbClr val="231815"/>
                </a:solidFill>
                <a:latin typeface="Meiryo UI" panose="020B0604030504040204" pitchFamily="50" charset="-128"/>
                <a:ea typeface="Meiryo UI" panose="020B0604030504040204" pitchFamily="50" charset="-128"/>
              </a:rPr>
              <a:t>C</a:t>
            </a:r>
            <a:r>
              <a:rPr lang="en-US" altLang="ja-JP" sz="657" smtClean="0">
                <a:solidFill>
                  <a:srgbClr val="231815"/>
                </a:solidFill>
                <a:latin typeface="Meiryo UI" panose="020B0604030504040204" pitchFamily="50" charset="-128"/>
                <a:ea typeface="Meiryo UI" panose="020B0604030504040204" pitchFamily="50" charset="-128"/>
              </a:rPr>
              <a:t>all</a:t>
            </a:r>
            <a:r>
              <a:rPr kumimoji="1" lang="ja-JP" altLang="en-US"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a:t>
            </a:r>
            <a:r>
              <a:rPr lang="en-US" altLang="ja-JP" sz="657" smtClean="0">
                <a:solidFill>
                  <a:srgbClr val="231815"/>
                </a:solidFill>
                <a:latin typeface="Meiryo UI" panose="020B0604030504040204" pitchFamily="50" charset="-128"/>
                <a:ea typeface="Meiryo UI" panose="020B0604030504040204" pitchFamily="50" charset="-128"/>
              </a:rPr>
              <a:t>+81-</a:t>
            </a:r>
            <a:r>
              <a:rPr kumimoji="1" lang="en-US" altLang="ja-JP" sz="657" b="0" i="0" u="none" strike="noStrike" kern="1200" cap="none" spc="0" normalizeH="0" baseline="0" noProof="0" smtClean="0">
                <a:ln>
                  <a:noFill/>
                </a:ln>
                <a:solidFill>
                  <a:srgbClr val="231815"/>
                </a:solidFill>
                <a:effectLst/>
                <a:uLnTx/>
                <a:uFillTx/>
                <a:latin typeface="Meiryo UI" panose="020B0604030504040204" pitchFamily="50" charset="-128"/>
                <a:ea typeface="Meiryo UI" panose="020B0604030504040204" pitchFamily="50" charset="-128"/>
              </a:rPr>
              <a:t>44-520-5173</a:t>
            </a:r>
          </a:p>
          <a:p>
            <a:pPr marL="0" lvl="0" indent="0">
              <a:lnSpc>
                <a:spcPct val="140000"/>
              </a:lnSpc>
              <a:buNone/>
              <a:defRPr/>
            </a:pPr>
            <a:r>
              <a:rPr lang="en-US" altLang="ja-JP" sz="657">
                <a:solidFill>
                  <a:srgbClr val="231815"/>
                </a:solidFill>
                <a:latin typeface="Meiryo UI" panose="020B0604030504040204" pitchFamily="50" charset="-128"/>
                <a:ea typeface="Meiryo UI" panose="020B0604030504040204" pitchFamily="50" charset="-128"/>
              </a:rPr>
              <a:t>Mail:NEDO_J-Startup@nedo.go.jp</a:t>
            </a:r>
            <a:endParaRPr kumimoji="1" lang="ja-JP" altLang="en-US" sz="657" b="0" i="0" u="none" strike="noStrike" kern="1200" cap="none" spc="0" normalizeH="0" baseline="0" noProof="0" dirty="0">
              <a:ln>
                <a:noFill/>
              </a:ln>
              <a:solidFill>
                <a:srgbClr val="231815"/>
              </a:solidFill>
              <a:effectLst/>
              <a:uLnTx/>
              <a:uFillTx/>
              <a:latin typeface="Meiryo UI" panose="020B0604030504040204" pitchFamily="50" charset="-128"/>
              <a:ea typeface="Meiryo UI" panose="020B0604030504040204" pitchFamily="50" charset="-128"/>
            </a:endParaRPr>
          </a:p>
        </p:txBody>
      </p:sp>
      <p:sp>
        <p:nvSpPr>
          <p:cNvPr id="11" name="正方形/長方形 10"/>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368092" rtl="0" eaLnBrk="1" fontAlgn="auto" latinLnBrk="0" hangingPunct="1">
              <a:lnSpc>
                <a:spcPct val="100000"/>
              </a:lnSpc>
              <a:spcBef>
                <a:spcPts val="0"/>
              </a:spcBef>
              <a:spcAft>
                <a:spcPts val="0"/>
              </a:spcAft>
              <a:buClrTx/>
              <a:buSzTx/>
              <a:buFontTx/>
              <a:buNone/>
              <a:tabLst/>
              <a:defRPr/>
            </a:pPr>
            <a:endParaRPr kumimoji="1" lang="ja-JP" altLang="en-US" sz="1449"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5290727" y="5000862"/>
            <a:ext cx="1712148" cy="184666"/>
          </a:xfrm>
          <a:prstGeom prst="rect">
            <a:avLst/>
          </a:prstGeom>
        </p:spPr>
        <p:txBody>
          <a:bodyPr wrap="square">
            <a:spAutoFit/>
          </a:bodyPr>
          <a:lstStyle/>
          <a:p>
            <a:pPr marL="0" marR="0" lvl="0" indent="0" algn="l" defTabSz="368092"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2018 </a:t>
            </a: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Ministry of Economy, Trade and </a:t>
            </a: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Industry.</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26" name="Picture 2" descr="edbf4e2f-5e60-4504-920d-086f98c04db5@meti"/>
          <p:cNvPicPr>
            <a:picLocks noChangeAspect="1" noChangeArrowheads="1"/>
          </p:cNvPicPr>
          <p:nvPr/>
        </p:nvPicPr>
        <p:blipFill rotWithShape="1">
          <a:blip r:embed="rId6">
            <a:extLst>
              <a:ext uri="{28A0092B-C50C-407E-A947-70E740481C1C}">
                <a14:useLocalDpi xmlns:a14="http://schemas.microsoft.com/office/drawing/2010/main" val="0"/>
              </a:ext>
            </a:extLst>
          </a:blip>
          <a:srcRect l="7357" t="29293" r="11131" b="29002"/>
          <a:stretch/>
        </p:blipFill>
        <p:spPr bwMode="auto">
          <a:xfrm>
            <a:off x="510907" y="1436956"/>
            <a:ext cx="1085822" cy="31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11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67196" y="311934"/>
            <a:ext cx="1729889" cy="769033"/>
          </a:xfrm>
        </p:spPr>
        <p:txBody>
          <a:bodyPr>
            <a:normAutofit/>
          </a:bodyPr>
          <a:lstStyle/>
          <a:p>
            <a:pPr algn="l"/>
            <a:r>
              <a:rPr lang="en-US" altLang="ja-JP" sz="4000" spc="73" dirty="0">
                <a:solidFill>
                  <a:srgbClr val="231815"/>
                </a:solidFill>
                <a:latin typeface="Meiryo UI" panose="020B0604030504040204" pitchFamily="50" charset="-128"/>
                <a:ea typeface="Meiryo UI" panose="020B0604030504040204" pitchFamily="50" charset="-128"/>
              </a:rPr>
              <a:t>Vision</a:t>
            </a:r>
            <a:endParaRPr lang="ja-JP" altLang="en-US" sz="4000" spc="73" dirty="0">
              <a:solidFill>
                <a:srgbClr val="231815"/>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312031" y="1144180"/>
            <a:ext cx="6480000"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1980000"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7" name="正方形/長方形 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2" name="正方形/長方形 11"/>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sp>
        <p:nvSpPr>
          <p:cNvPr id="4" name="スライド番号プレースホルダー 3"/>
          <p:cNvSpPr>
            <a:spLocks noGrp="1"/>
          </p:cNvSpPr>
          <p:nvPr>
            <p:ph type="sldNum" sz="quarter" idx="12"/>
          </p:nvPr>
        </p:nvSpPr>
        <p:spPr/>
        <p:txBody>
          <a:bodyPr/>
          <a:lstStyle/>
          <a:p>
            <a:fld id="{92FF8420-76E8-3A4C-9B84-402A3A86EA49}" type="slidenum">
              <a:rPr kumimoji="1" lang="ja-JP" altLang="en-US" smtClean="0"/>
              <a:t>2</a:t>
            </a:fld>
            <a:endParaRPr kumimoji="1" lang="ja-JP" altLang="en-US"/>
          </a:p>
        </p:txBody>
      </p:sp>
      <p:sp>
        <p:nvSpPr>
          <p:cNvPr id="11" name="テキスト ボックス 10"/>
          <p:cNvSpPr txBox="1"/>
          <p:nvPr/>
        </p:nvSpPr>
        <p:spPr>
          <a:xfrm>
            <a:off x="254058" y="1328963"/>
            <a:ext cx="6595947" cy="3453253"/>
          </a:xfrm>
          <a:prstGeom prst="rect">
            <a:avLst/>
          </a:prstGeom>
          <a:noFill/>
        </p:spPr>
        <p:txBody>
          <a:bodyPr wrap="square" rtlCol="0">
            <a:spAutoFit/>
          </a:bodyPr>
          <a:lstStyle/>
          <a:p>
            <a:pPr>
              <a:lnSpc>
                <a:spcPct val="140000"/>
              </a:lnSpc>
            </a:pPr>
            <a:r>
              <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In Japan, over 10,000 startups are </a:t>
            </a: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exploring new</a:t>
            </a:r>
            <a:r>
              <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 frontiers </a:t>
            </a: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of business opportunities,</a:t>
            </a:r>
          </a:p>
          <a:p>
            <a:pPr>
              <a:lnSpc>
                <a:spcPct val="140000"/>
              </a:lnSpc>
            </a:pPr>
            <a:r>
              <a:rPr lang="en-US" altLang="ja-JP" sz="1200" spc="100" dirty="0">
                <a:latin typeface="Meiryo UI" panose="020B0604030504040204" pitchFamily="50" charset="-128"/>
                <a:ea typeface="Meiryo UI" panose="020B0604030504040204" pitchFamily="50" charset="-128"/>
                <a:cs typeface="Adobe Devanagari" panose="02040503050201020203" pitchFamily="18" charset="0"/>
              </a:rPr>
              <a:t>b</a:t>
            </a: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ut only a few have succeeded in the global market.</a:t>
            </a:r>
          </a:p>
          <a:p>
            <a:pPr>
              <a:lnSpc>
                <a:spcPct val="140000"/>
              </a:lnSpc>
            </a:pPr>
            <a:endPar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endParaRPr>
          </a:p>
          <a:p>
            <a:pPr>
              <a:lnSpc>
                <a:spcPct val="140000"/>
              </a:lnSpc>
            </a:pPr>
            <a:r>
              <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J-Startup is an initiative to concentrate both our public and private resources to support those startups with high potential.</a:t>
            </a:r>
          </a:p>
          <a:p>
            <a:pPr>
              <a:lnSpc>
                <a:spcPct val="140000"/>
              </a:lnSpc>
            </a:pPr>
            <a:endPar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endParaRPr>
          </a:p>
          <a:p>
            <a:pPr>
              <a:lnSpc>
                <a:spcPct val="140000"/>
              </a:lnSpc>
            </a:pP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Our goal is</a:t>
            </a:r>
            <a:r>
              <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 to create foster global startup </a:t>
            </a: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players,</a:t>
            </a:r>
            <a:r>
              <a:rPr kumimoji="1"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 providing new values to the world.</a:t>
            </a:r>
          </a:p>
          <a:p>
            <a:pPr>
              <a:lnSpc>
                <a:spcPct val="140000"/>
              </a:lnSpc>
            </a:pPr>
            <a:endParaRPr kumimoji="1" lang="en-US" altLang="ja-JP" sz="1200" spc="100" dirty="0">
              <a:latin typeface="Meiryo UI" panose="020B0604030504040204" pitchFamily="50" charset="-128"/>
              <a:ea typeface="Meiryo UI" panose="020B0604030504040204" pitchFamily="50" charset="-128"/>
              <a:cs typeface="Adobe Devanagari" panose="02040503050201020203" pitchFamily="18" charset="0"/>
            </a:endParaRPr>
          </a:p>
          <a:p>
            <a:pPr>
              <a:lnSpc>
                <a:spcPct val="140000"/>
              </a:lnSpc>
            </a:pPr>
            <a:r>
              <a:rPr lang="en-US" altLang="ja-JP" sz="1200" spc="100" dirty="0" smtClean="0">
                <a:latin typeface="Meiryo UI" panose="020B0604030504040204" pitchFamily="50" charset="-128"/>
                <a:ea typeface="Meiryo UI" panose="020B0604030504040204" pitchFamily="50" charset="-128"/>
                <a:cs typeface="Adobe Devanagari" panose="02040503050201020203" pitchFamily="18" charset="0"/>
              </a:rPr>
              <a:t>The successful Japanese startups from the J-Startup initiative will hopefully bring social respect to enthusiastic entrepreneurship and empower Japan’s startup ecosystem.</a:t>
            </a:r>
            <a:endParaRPr kumimoji="1" lang="ja-JP" altLang="en-US" sz="1200" spc="100" dirty="0">
              <a:latin typeface="Meiryo UI" panose="020B0604030504040204" pitchFamily="50" charset="-128"/>
              <a:ea typeface="Meiryo UI" panose="020B0604030504040204" pitchFamily="50" charset="-128"/>
              <a:cs typeface="Adobe Devanagari" panose="02040503050201020203" pitchFamily="18" charset="0"/>
            </a:endParaRPr>
          </a:p>
        </p:txBody>
      </p:sp>
      <p:sp>
        <p:nvSpPr>
          <p:cNvPr id="13" name="コンテンツ プレースホルダー 2"/>
          <p:cNvSpPr>
            <a:spLocks noGrp="1"/>
          </p:cNvSpPr>
          <p:nvPr>
            <p:ph idx="1"/>
          </p:nvPr>
        </p:nvSpPr>
        <p:spPr>
          <a:xfrm>
            <a:off x="1975058" y="126723"/>
            <a:ext cx="5954430" cy="1052981"/>
          </a:xfrm>
        </p:spPr>
        <p:txBody>
          <a:bodyPr anchor="ctr">
            <a:noAutofit/>
          </a:bodyPr>
          <a:lstStyle/>
          <a:p>
            <a:pPr marL="0" indent="0">
              <a:lnSpc>
                <a:spcPct val="140000"/>
              </a:lnSpc>
              <a:buNone/>
            </a:pPr>
            <a:r>
              <a:rPr lang="en-US" altLang="ja-JP" sz="1600" spc="100" dirty="0" smtClean="0">
                <a:latin typeface="Meiryo UI" panose="020B0604030504040204" pitchFamily="50" charset="-128"/>
                <a:ea typeface="Meiryo UI" panose="020B0604030504040204" pitchFamily="50" charset="-128"/>
                <a:cs typeface="Adobe Devanagari" panose="02040503050201020203" pitchFamily="18" charset="0"/>
              </a:rPr>
              <a:t>Next Growth for Japan’s Startups.</a:t>
            </a:r>
            <a:endParaRPr lang="en-US" altLang="ja-JP" sz="1600" spc="100" dirty="0">
              <a:latin typeface="Meiryo UI" panose="020B0604030504040204" pitchFamily="50" charset="-128"/>
              <a:ea typeface="Meiryo UI" panose="020B0604030504040204" pitchFamily="50" charset="-128"/>
              <a:cs typeface="Adobe Devanagari" panose="02040503050201020203" pitchFamily="18" charset="0"/>
            </a:endParaRPr>
          </a:p>
          <a:p>
            <a:pPr marL="0" indent="0">
              <a:lnSpc>
                <a:spcPct val="140000"/>
              </a:lnSpc>
              <a:buNone/>
            </a:pPr>
            <a:r>
              <a:rPr lang="en-US" altLang="ja-JP" sz="1600" spc="100" dirty="0" smtClean="0">
                <a:latin typeface="Meiryo UI" panose="020B0604030504040204" pitchFamily="50" charset="-128"/>
                <a:ea typeface="Meiryo UI" panose="020B0604030504040204" pitchFamily="50" charset="-128"/>
                <a:cs typeface="Adobe Devanagari" panose="02040503050201020203" pitchFamily="18" charset="0"/>
              </a:rPr>
              <a:t>Next Growth for the World.</a:t>
            </a:r>
            <a:endParaRPr lang="ja-JP" altLang="en-US" sz="1600" spc="100" dirty="0">
              <a:latin typeface="Meiryo UI" panose="020B0604030504040204" pitchFamily="50" charset="-128"/>
              <a:ea typeface="Meiryo UI" panose="020B0604030504040204" pitchFamily="50" charset="-128"/>
              <a:cs typeface="Adobe Devanagari" panose="02040503050201020203" pitchFamily="18" charset="0"/>
            </a:endParaRPr>
          </a:p>
        </p:txBody>
      </p:sp>
    </p:spTree>
    <p:extLst>
      <p:ext uri="{BB962C8B-B14F-4D97-AF65-F5344CB8AC3E}">
        <p14:creationId xmlns:p14="http://schemas.microsoft.com/office/powerpoint/2010/main" val="29061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96320" y="311934"/>
            <a:ext cx="1762459" cy="769033"/>
          </a:xfrm>
        </p:spPr>
        <p:txBody>
          <a:bodyPr>
            <a:normAutofit fontScale="90000"/>
          </a:bodyPr>
          <a:lstStyle/>
          <a:p>
            <a:pPr algn="l"/>
            <a:r>
              <a:rPr lang="en-US" altLang="ja-JP" sz="4528" spc="73" dirty="0">
                <a:latin typeface="Meiryo UI" panose="020B0604030504040204" pitchFamily="50" charset="-128"/>
                <a:ea typeface="Meiryo UI" panose="020B0604030504040204" pitchFamily="50" charset="-128"/>
              </a:rPr>
              <a:t>About</a:t>
            </a:r>
            <a:endParaRPr lang="ja-JP" altLang="en-US" sz="4528" spc="73"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312031" y="1144180"/>
            <a:ext cx="6480000"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1980000"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10" name="タイトル 1"/>
          <p:cNvSpPr txBox="1">
            <a:spLocks/>
          </p:cNvSpPr>
          <p:nvPr/>
        </p:nvSpPr>
        <p:spPr>
          <a:xfrm>
            <a:off x="1749778" y="1897996"/>
            <a:ext cx="1053630" cy="383368"/>
          </a:xfrm>
          <a:prstGeom prst="rect">
            <a:avLst/>
          </a:prstGeom>
        </p:spPr>
        <p:txBody>
          <a:bodyPr vert="horz" lIns="66782" tIns="33391" rIns="66782" bIns="33391" rtlCol="0" anchor="ctr">
            <a:no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pPr algn="l"/>
            <a:r>
              <a:rPr lang="en-US" altLang="ja-JP" sz="2000" spc="73" dirty="0">
                <a:solidFill>
                  <a:schemeClr val="bg1"/>
                </a:solidFill>
                <a:latin typeface="Meiryo UI" panose="020B0604030504040204" pitchFamily="50" charset="-128"/>
                <a:ea typeface="Meiryo UI" panose="020B0604030504040204" pitchFamily="50" charset="-128"/>
              </a:rPr>
              <a:t>Select</a:t>
            </a:r>
            <a:endParaRPr lang="ja-JP" altLang="en-US" sz="2000" spc="73" dirty="0">
              <a:solidFill>
                <a:schemeClr val="bg1"/>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4068644" y="1897795"/>
            <a:ext cx="1425281" cy="383368"/>
          </a:xfrm>
          <a:prstGeom prst="rect">
            <a:avLst/>
          </a:prstGeom>
        </p:spPr>
        <p:txBody>
          <a:bodyPr vert="horz" lIns="66782" tIns="33391" rIns="66782" bIns="33391" rtlCol="0" anchor="ctr">
            <a:norm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pPr algn="l"/>
            <a:r>
              <a:rPr lang="en-US" altLang="ja-JP" sz="2000" spc="73" dirty="0">
                <a:solidFill>
                  <a:schemeClr val="bg1"/>
                </a:solidFill>
                <a:latin typeface="Meiryo UI" panose="020B0604030504040204" pitchFamily="50" charset="-128"/>
                <a:ea typeface="Meiryo UI" panose="020B0604030504040204" pitchFamily="50" charset="-128"/>
              </a:rPr>
              <a:t>Go Global</a:t>
            </a:r>
            <a:endParaRPr lang="ja-JP" altLang="en-US" sz="2000" spc="73" dirty="0">
              <a:solidFill>
                <a:schemeClr val="bg1"/>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5288" y="3927911"/>
            <a:ext cx="1176515" cy="294709"/>
          </a:xfrm>
          <a:prstGeom prst="rect">
            <a:avLst/>
          </a:prstGeom>
        </p:spPr>
        <p:txBody>
          <a:bodyPr vert="horz" lIns="66782" tIns="33391" rIns="66782" bIns="33391" rtlCol="0" anchor="ctr">
            <a:no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73" dirty="0">
                <a:solidFill>
                  <a:schemeClr val="bg1"/>
                </a:solidFill>
                <a:latin typeface="Meiryo UI" panose="020B0604030504040204" pitchFamily="50" charset="-128"/>
                <a:ea typeface="Meiryo UI" panose="020B0604030504040204" pitchFamily="50" charset="-128"/>
              </a:rPr>
              <a:t>Select</a:t>
            </a:r>
            <a:endParaRPr lang="ja-JP" altLang="en-US" sz="1800" spc="73" dirty="0">
              <a:solidFill>
                <a:schemeClr val="bg1"/>
              </a:solidFill>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2963990" y="3927911"/>
            <a:ext cx="1168958" cy="294709"/>
          </a:xfrm>
          <a:prstGeom prst="rect">
            <a:avLst/>
          </a:prstGeom>
        </p:spPr>
        <p:txBody>
          <a:bodyPr vert="horz" lIns="66782" tIns="33391" rIns="66782" bIns="33391" rtlCol="0" anchor="ctr">
            <a:no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73" dirty="0">
                <a:solidFill>
                  <a:schemeClr val="bg1"/>
                </a:solidFill>
                <a:latin typeface="Meiryo UI" panose="020B0604030504040204" pitchFamily="50" charset="-128"/>
                <a:ea typeface="Meiryo UI" panose="020B0604030504040204" pitchFamily="50" charset="-128"/>
              </a:rPr>
              <a:t>Connect</a:t>
            </a:r>
            <a:endParaRPr lang="ja-JP" altLang="en-US" sz="1800" spc="73" dirty="0">
              <a:solidFill>
                <a:schemeClr val="bg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4673919" y="3930046"/>
            <a:ext cx="1328890" cy="294709"/>
          </a:xfrm>
          <a:prstGeom prst="rect">
            <a:avLst/>
          </a:prstGeom>
        </p:spPr>
        <p:txBody>
          <a:bodyPr vert="horz" lIns="66782" tIns="33391" rIns="66782" bIns="33391" rtlCol="0" anchor="ctr">
            <a:no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73" dirty="0">
                <a:solidFill>
                  <a:schemeClr val="bg1"/>
                </a:solidFill>
                <a:latin typeface="Meiryo UI" panose="020B0604030504040204" pitchFamily="50" charset="-128"/>
                <a:ea typeface="Meiryo UI" panose="020B0604030504040204" pitchFamily="50" charset="-128"/>
              </a:rPr>
              <a:t>Go Global</a:t>
            </a:r>
            <a:endParaRPr lang="ja-JP" altLang="en-US" sz="1800" spc="73" dirty="0">
              <a:solidFill>
                <a:schemeClr val="bg1"/>
              </a:solidFill>
              <a:latin typeface="Meiryo UI" panose="020B0604030504040204" pitchFamily="50" charset="-128"/>
              <a:ea typeface="Meiryo UI" panose="020B0604030504040204" pitchFamily="50" charset="-128"/>
            </a:endParaRPr>
          </a:p>
        </p:txBody>
      </p:sp>
      <p:sp>
        <p:nvSpPr>
          <p:cNvPr id="17" name="コンテンツ プレースホルダー 2"/>
          <p:cNvSpPr txBox="1">
            <a:spLocks/>
          </p:cNvSpPr>
          <p:nvPr/>
        </p:nvSpPr>
        <p:spPr>
          <a:xfrm>
            <a:off x="1016861" y="4299730"/>
            <a:ext cx="1519279" cy="272024"/>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民間のトップ支援者の推薦で</a:t>
            </a:r>
            <a:endParaRPr lang="en-US" altLang="ja-JP" sz="800" b="1" dirty="0">
              <a:solidFill>
                <a:schemeClr val="bg1"/>
              </a:solidFill>
              <a:latin typeface="Meiryo UI" panose="020B0604030504040204" pitchFamily="50" charset="-128"/>
              <a:ea typeface="Meiryo UI" panose="020B0604030504040204" pitchFamily="50" charset="-128"/>
            </a:endParaRPr>
          </a:p>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潜在力のある企業を選出</a:t>
            </a:r>
          </a:p>
        </p:txBody>
      </p:sp>
      <p:sp>
        <p:nvSpPr>
          <p:cNvPr id="18" name="コンテンツ プレースホルダー 2"/>
          <p:cNvSpPr txBox="1">
            <a:spLocks/>
          </p:cNvSpPr>
          <p:nvPr/>
        </p:nvSpPr>
        <p:spPr>
          <a:xfrm>
            <a:off x="2744127" y="4299730"/>
            <a:ext cx="1608684" cy="272024"/>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支援コミュニティの形成</a:t>
            </a:r>
            <a:endParaRPr lang="en-US" altLang="ja-JP" sz="800" b="1" dirty="0">
              <a:solidFill>
                <a:schemeClr val="bg1"/>
              </a:solidFill>
              <a:latin typeface="Meiryo UI" panose="020B0604030504040204" pitchFamily="50" charset="-128"/>
              <a:ea typeface="Meiryo UI" panose="020B0604030504040204" pitchFamily="50" charset="-128"/>
            </a:endParaRPr>
          </a:p>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政策支援、民間支援とつなげる</a:t>
            </a:r>
          </a:p>
        </p:txBody>
      </p:sp>
      <p:sp>
        <p:nvSpPr>
          <p:cNvPr id="19" name="コンテンツ プレースホルダー 2"/>
          <p:cNvSpPr txBox="1">
            <a:spLocks/>
          </p:cNvSpPr>
          <p:nvPr/>
        </p:nvSpPr>
        <p:spPr>
          <a:xfrm>
            <a:off x="4732365" y="4288276"/>
            <a:ext cx="1176515" cy="272024"/>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日本代表としての</a:t>
            </a:r>
            <a:endParaRPr lang="en-US" altLang="ja-JP" sz="800" b="1" dirty="0">
              <a:solidFill>
                <a:schemeClr val="bg1"/>
              </a:solidFill>
              <a:latin typeface="Meiryo UI" panose="020B0604030504040204" pitchFamily="50" charset="-128"/>
              <a:ea typeface="Meiryo UI" panose="020B0604030504040204" pitchFamily="50" charset="-128"/>
            </a:endParaRPr>
          </a:p>
          <a:p>
            <a:pPr marL="0" indent="0" algn="ctr">
              <a:buNone/>
            </a:pPr>
            <a:r>
              <a:rPr lang="ja-JP" altLang="en-US" sz="800" b="1" dirty="0">
                <a:solidFill>
                  <a:schemeClr val="bg1"/>
                </a:solidFill>
                <a:latin typeface="Meiryo UI" panose="020B0604030504040204" pitchFamily="50" charset="-128"/>
                <a:ea typeface="Meiryo UI" panose="020B0604030504040204" pitchFamily="50" charset="-128"/>
              </a:rPr>
              <a:t>グローバル展開を支援</a:t>
            </a:r>
          </a:p>
        </p:txBody>
      </p:sp>
      <p:sp>
        <p:nvSpPr>
          <p:cNvPr id="4" name="スライド番号プレースホルダー 3"/>
          <p:cNvSpPr>
            <a:spLocks noGrp="1"/>
          </p:cNvSpPr>
          <p:nvPr>
            <p:ph type="sldNum" sz="quarter" idx="12"/>
          </p:nvPr>
        </p:nvSpPr>
        <p:spPr/>
        <p:txBody>
          <a:bodyPr/>
          <a:lstStyle/>
          <a:p>
            <a:fld id="{92FF8420-76E8-3A4C-9B84-402A3A86EA49}" type="slidenum">
              <a:rPr kumimoji="1" lang="ja-JP" altLang="en-US" smtClean="0"/>
              <a:t>3</a:t>
            </a:fld>
            <a:endParaRPr kumimoji="1" lang="ja-JP" altLang="en-US"/>
          </a:p>
        </p:txBody>
      </p:sp>
      <p:sp>
        <p:nvSpPr>
          <p:cNvPr id="25" name="正方形/長方形 24"/>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28" name="正方形/長方形 27"/>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pic>
        <p:nvPicPr>
          <p:cNvPr id="30" name="図 29" descr="アセット 5@2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651" y="1364687"/>
            <a:ext cx="6467047" cy="1153022"/>
          </a:xfrm>
          <a:prstGeom prst="rect">
            <a:avLst/>
          </a:prstGeom>
        </p:spPr>
      </p:pic>
      <p:pic>
        <p:nvPicPr>
          <p:cNvPr id="31" name="図 30" descr="アセット 6@2x.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8969" y="2628226"/>
            <a:ext cx="648411" cy="1034909"/>
          </a:xfrm>
          <a:prstGeom prst="rect">
            <a:avLst/>
          </a:prstGeom>
        </p:spPr>
      </p:pic>
      <p:sp>
        <p:nvSpPr>
          <p:cNvPr id="33" name="タイトル 1"/>
          <p:cNvSpPr txBox="1">
            <a:spLocks/>
          </p:cNvSpPr>
          <p:nvPr/>
        </p:nvSpPr>
        <p:spPr>
          <a:xfrm>
            <a:off x="2862838" y="2648827"/>
            <a:ext cx="1320673" cy="4649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2000" spc="100" dirty="0" smtClean="0">
                <a:solidFill>
                  <a:srgbClr val="DE273A"/>
                </a:solidFill>
                <a:latin typeface="Meiryo UI" panose="020B0604030504040204" pitchFamily="50" charset="-128"/>
                <a:ea typeface="Meiryo UI" panose="020B0604030504040204" pitchFamily="50" charset="-128"/>
              </a:rPr>
              <a:t>Connect</a:t>
            </a:r>
            <a:endParaRPr lang="ja-JP" altLang="en-US" sz="2000" spc="100" dirty="0">
              <a:solidFill>
                <a:srgbClr val="DE273A"/>
              </a:solidFill>
              <a:latin typeface="Meiryo UI" panose="020B0604030504040204" pitchFamily="50" charset="-128"/>
              <a:ea typeface="Meiryo UI" panose="020B0604030504040204" pitchFamily="50" charset="-128"/>
            </a:endParaRPr>
          </a:p>
        </p:txBody>
      </p:sp>
      <p:sp>
        <p:nvSpPr>
          <p:cNvPr id="37" name="コンテンツ プレースホルダー 2"/>
          <p:cNvSpPr txBox="1">
            <a:spLocks/>
          </p:cNvSpPr>
          <p:nvPr/>
        </p:nvSpPr>
        <p:spPr>
          <a:xfrm>
            <a:off x="193113" y="2584381"/>
            <a:ext cx="1394211" cy="304426"/>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DE273A"/>
                </a:solidFill>
                <a:latin typeface="Meiryo UI" panose="020B0604030504040204" pitchFamily="50" charset="-128"/>
                <a:ea typeface="Meiryo UI" panose="020B0604030504040204" pitchFamily="50" charset="-128"/>
              </a:rPr>
              <a:t>About 10,000 Startups</a:t>
            </a:r>
            <a:endParaRPr lang="ja-JP" altLang="en-US" sz="900" dirty="0">
              <a:solidFill>
                <a:srgbClr val="DE273A"/>
              </a:solidFill>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620484" y="3946669"/>
            <a:ext cx="5846166" cy="783407"/>
            <a:chOff x="854854" y="3946670"/>
            <a:chExt cx="5846166" cy="736810"/>
          </a:xfrm>
        </p:grpSpPr>
        <p:pic>
          <p:nvPicPr>
            <p:cNvPr id="32" name="図 31" descr="アセット 7@2x.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9222" y="3946670"/>
              <a:ext cx="5714359" cy="736810"/>
            </a:xfrm>
            <a:prstGeom prst="rect">
              <a:avLst/>
            </a:prstGeom>
          </p:spPr>
        </p:pic>
        <p:grpSp>
          <p:nvGrpSpPr>
            <p:cNvPr id="23" name="グループ化 22"/>
            <p:cNvGrpSpPr/>
            <p:nvPr/>
          </p:nvGrpSpPr>
          <p:grpSpPr>
            <a:xfrm>
              <a:off x="854854" y="3976802"/>
              <a:ext cx="5846166" cy="658883"/>
              <a:chOff x="660175" y="3976802"/>
              <a:chExt cx="5846166" cy="658883"/>
            </a:xfrm>
          </p:grpSpPr>
          <p:sp>
            <p:nvSpPr>
              <p:cNvPr id="34" name="タイトル 1"/>
              <p:cNvSpPr txBox="1">
                <a:spLocks/>
              </p:cNvSpPr>
              <p:nvPr/>
            </p:nvSpPr>
            <p:spPr>
              <a:xfrm>
                <a:off x="763578" y="3978339"/>
                <a:ext cx="1641747" cy="357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100" dirty="0" smtClean="0">
                    <a:solidFill>
                      <a:schemeClr val="bg1"/>
                    </a:solidFill>
                    <a:latin typeface="Meiryo UI" panose="020B0604030504040204" pitchFamily="50" charset="-128"/>
                    <a:ea typeface="Meiryo UI" panose="020B0604030504040204" pitchFamily="50" charset="-128"/>
                  </a:rPr>
                  <a:t>Select</a:t>
                </a:r>
                <a:endParaRPr lang="ja-JP" altLang="en-US" sz="1800" spc="100" dirty="0">
                  <a:solidFill>
                    <a:schemeClr val="bg1"/>
                  </a:solidFill>
                  <a:latin typeface="Meiryo UI" panose="020B0604030504040204" pitchFamily="50" charset="-128"/>
                  <a:ea typeface="Meiryo UI" panose="020B0604030504040204" pitchFamily="50" charset="-128"/>
                </a:endParaRPr>
              </a:p>
            </p:txBody>
          </p:sp>
          <p:sp>
            <p:nvSpPr>
              <p:cNvPr id="35" name="タイトル 1"/>
              <p:cNvSpPr txBox="1">
                <a:spLocks/>
              </p:cNvSpPr>
              <p:nvPr/>
            </p:nvSpPr>
            <p:spPr>
              <a:xfrm>
                <a:off x="2816228" y="3978339"/>
                <a:ext cx="1631202" cy="357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100" dirty="0" smtClean="0">
                    <a:solidFill>
                      <a:schemeClr val="bg1"/>
                    </a:solidFill>
                    <a:latin typeface="Meiryo UI" panose="020B0604030504040204" pitchFamily="50" charset="-128"/>
                    <a:ea typeface="Meiryo UI" panose="020B0604030504040204" pitchFamily="50" charset="-128"/>
                  </a:rPr>
                  <a:t>Connect</a:t>
                </a:r>
                <a:endParaRPr lang="ja-JP" altLang="en-US" sz="1800" spc="100" dirty="0">
                  <a:solidFill>
                    <a:schemeClr val="bg1"/>
                  </a:solidFill>
                  <a:latin typeface="Meiryo UI" panose="020B0604030504040204" pitchFamily="50" charset="-128"/>
                  <a:ea typeface="Meiryo UI" panose="020B0604030504040204" pitchFamily="50" charset="-128"/>
                </a:endParaRPr>
              </a:p>
            </p:txBody>
          </p:sp>
          <p:sp>
            <p:nvSpPr>
              <p:cNvPr id="36" name="タイトル 1"/>
              <p:cNvSpPr txBox="1">
                <a:spLocks/>
              </p:cNvSpPr>
              <p:nvPr/>
            </p:nvSpPr>
            <p:spPr>
              <a:xfrm>
                <a:off x="4785460" y="3976802"/>
                <a:ext cx="1648603" cy="357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Helvetica 67 Medium Condensed"/>
                    <a:ea typeface="Noto Sans CJK JP Bold"/>
                    <a:cs typeface="Helvetica 67 Medium Condensed"/>
                  </a:defRPr>
                </a:lvl1pPr>
              </a:lstStyle>
              <a:p>
                <a:r>
                  <a:rPr lang="en-US" altLang="ja-JP" sz="1800" spc="100" dirty="0" smtClean="0">
                    <a:solidFill>
                      <a:schemeClr val="bg1"/>
                    </a:solidFill>
                    <a:latin typeface="Meiryo UI" panose="020B0604030504040204" pitchFamily="50" charset="-128"/>
                    <a:ea typeface="Meiryo UI" panose="020B0604030504040204" pitchFamily="50" charset="-128"/>
                  </a:rPr>
                  <a:t>Go Global</a:t>
                </a:r>
                <a:endParaRPr lang="ja-JP" altLang="en-US" sz="1800" spc="100" dirty="0">
                  <a:solidFill>
                    <a:schemeClr val="bg1"/>
                  </a:solidFill>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660175" y="4286243"/>
                <a:ext cx="1848553" cy="3299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800" b="1" dirty="0" smtClean="0">
                    <a:solidFill>
                      <a:schemeClr val="bg1"/>
                    </a:solidFill>
                    <a:latin typeface="Meiryo UI" panose="020B0604030504040204" pitchFamily="50" charset="-128"/>
                    <a:ea typeface="Meiryo UI" panose="020B0604030504040204" pitchFamily="50" charset="-128"/>
                  </a:rPr>
                  <a:t>Top VCs and Accelerators recommend startups with great potential.</a:t>
                </a:r>
                <a:endParaRPr lang="ja-JP" altLang="en-US" sz="800" b="1" dirty="0">
                  <a:solidFill>
                    <a:schemeClr val="bg1"/>
                  </a:solidFill>
                  <a:latin typeface="Meiryo UI" panose="020B0604030504040204" pitchFamily="50" charset="-128"/>
                  <a:ea typeface="Meiryo UI" panose="020B0604030504040204" pitchFamily="50" charset="-128"/>
                </a:endParaRPr>
              </a:p>
            </p:txBody>
          </p:sp>
          <p:sp>
            <p:nvSpPr>
              <p:cNvPr id="39" name="コンテンツ プレースホルダー 2"/>
              <p:cNvSpPr txBox="1">
                <a:spLocks/>
              </p:cNvSpPr>
              <p:nvPr/>
            </p:nvSpPr>
            <p:spPr>
              <a:xfrm>
                <a:off x="2736305" y="4305777"/>
                <a:ext cx="1757797" cy="3299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800" b="1" dirty="0" smtClean="0">
                    <a:solidFill>
                      <a:schemeClr val="bg1"/>
                    </a:solidFill>
                    <a:latin typeface="Meiryo UI" panose="020B0604030504040204" pitchFamily="50" charset="-128"/>
                    <a:ea typeface="Meiryo UI" panose="020B0604030504040204" pitchFamily="50" charset="-128"/>
                  </a:rPr>
                  <a:t>Build up support community.</a:t>
                </a:r>
              </a:p>
              <a:p>
                <a:pPr marL="0" indent="0" algn="ctr">
                  <a:buFont typeface="Arial"/>
                  <a:buNone/>
                </a:pPr>
                <a:r>
                  <a:rPr lang="en-US" altLang="ja-JP" sz="800" b="1" dirty="0" smtClean="0">
                    <a:solidFill>
                      <a:schemeClr val="bg1"/>
                    </a:solidFill>
                    <a:latin typeface="Meiryo UI" panose="020B0604030504040204" pitchFamily="50" charset="-128"/>
                    <a:ea typeface="Meiryo UI" panose="020B0604030504040204" pitchFamily="50" charset="-128"/>
                  </a:rPr>
                  <a:t>Connect public/private support.</a:t>
                </a:r>
                <a:endParaRPr lang="ja-JP" altLang="en-US" sz="800" b="1" dirty="0">
                  <a:solidFill>
                    <a:schemeClr val="bg1"/>
                  </a:solidFill>
                  <a:latin typeface="Meiryo UI" panose="020B0604030504040204" pitchFamily="50" charset="-128"/>
                  <a:ea typeface="Meiryo UI" panose="020B0604030504040204" pitchFamily="50" charset="-128"/>
                </a:endParaRPr>
              </a:p>
            </p:txBody>
          </p:sp>
          <p:sp>
            <p:nvSpPr>
              <p:cNvPr id="40" name="コンテンツ プレースホルダー 2"/>
              <p:cNvSpPr txBox="1">
                <a:spLocks/>
              </p:cNvSpPr>
              <p:nvPr/>
            </p:nvSpPr>
            <p:spPr>
              <a:xfrm>
                <a:off x="4713182" y="4289597"/>
                <a:ext cx="1793159" cy="3299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800" b="1" dirty="0" smtClean="0">
                    <a:solidFill>
                      <a:schemeClr val="bg1"/>
                    </a:solidFill>
                    <a:latin typeface="Meiryo UI" panose="020B0604030504040204" pitchFamily="50" charset="-128"/>
                    <a:ea typeface="Meiryo UI" panose="020B0604030504040204" pitchFamily="50" charset="-128"/>
                  </a:rPr>
                  <a:t>Support global challenge as national representative startups.</a:t>
                </a:r>
                <a:endParaRPr lang="ja-JP" altLang="en-US" sz="800" b="1" dirty="0">
                  <a:solidFill>
                    <a:schemeClr val="bg1"/>
                  </a:solidFill>
                  <a:latin typeface="Meiryo UI" panose="020B0604030504040204" pitchFamily="50" charset="-128"/>
                  <a:ea typeface="Meiryo UI" panose="020B0604030504040204" pitchFamily="50" charset="-128"/>
                </a:endParaRPr>
              </a:p>
            </p:txBody>
          </p:sp>
        </p:grpSp>
      </p:grpSp>
      <p:sp>
        <p:nvSpPr>
          <p:cNvPr id="41" name="コンテンツ プレースホルダー 2"/>
          <p:cNvSpPr txBox="1">
            <a:spLocks/>
          </p:cNvSpPr>
          <p:nvPr/>
        </p:nvSpPr>
        <p:spPr>
          <a:xfrm>
            <a:off x="3912133" y="3170557"/>
            <a:ext cx="1576751" cy="625495"/>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900" dirty="0" smtClean="0">
                <a:latin typeface="Meiryo UI" panose="020B0604030504040204" pitchFamily="50" charset="-128"/>
                <a:ea typeface="Meiryo UI" panose="020B0604030504040204" pitchFamily="50" charset="-128"/>
              </a:rPr>
              <a:t>Large Corporations,</a:t>
            </a:r>
          </a:p>
          <a:p>
            <a:pPr marL="0" indent="0">
              <a:buFont typeface="Arial"/>
              <a:buNone/>
            </a:pPr>
            <a:r>
              <a:rPr lang="en-US" altLang="ja-JP" sz="900" dirty="0" smtClean="0">
                <a:latin typeface="Meiryo UI" panose="020B0604030504040204" pitchFamily="50" charset="-128"/>
                <a:ea typeface="Meiryo UI" panose="020B0604030504040204" pitchFamily="50" charset="-128"/>
              </a:rPr>
              <a:t>VCs, Accelerators, </a:t>
            </a:r>
          </a:p>
          <a:p>
            <a:pPr marL="0" indent="0">
              <a:buFont typeface="Arial"/>
              <a:buNone/>
            </a:pPr>
            <a:r>
              <a:rPr lang="en-US" altLang="ja-JP" sz="900" dirty="0" smtClean="0">
                <a:latin typeface="Meiryo UI" panose="020B0604030504040204" pitchFamily="50" charset="-128"/>
                <a:ea typeface="Meiryo UI" panose="020B0604030504040204" pitchFamily="50" charset="-128"/>
              </a:rPr>
              <a:t>Government Organizations</a:t>
            </a:r>
          </a:p>
        </p:txBody>
      </p:sp>
      <p:sp>
        <p:nvSpPr>
          <p:cNvPr id="43" name="コンテンツ プレースホルダー 2"/>
          <p:cNvSpPr txBox="1">
            <a:spLocks/>
          </p:cNvSpPr>
          <p:nvPr/>
        </p:nvSpPr>
        <p:spPr>
          <a:xfrm>
            <a:off x="2921757" y="1938096"/>
            <a:ext cx="1213281" cy="29462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1400" dirty="0" smtClean="0">
                <a:solidFill>
                  <a:srgbClr val="DE273A"/>
                </a:solidFill>
                <a:latin typeface="Meiryo UI" panose="020B0604030504040204" pitchFamily="50" charset="-128"/>
                <a:ea typeface="Meiryo UI" panose="020B0604030504040204" pitchFamily="50" charset="-128"/>
              </a:rPr>
              <a:t>J-Startups</a:t>
            </a:r>
            <a:endParaRPr lang="ja-JP" altLang="en-US" sz="1400" dirty="0">
              <a:solidFill>
                <a:srgbClr val="DE273A"/>
              </a:solidFill>
              <a:latin typeface="Meiryo UI" panose="020B0604030504040204" pitchFamily="50" charset="-128"/>
              <a:ea typeface="Meiryo UI" panose="020B0604030504040204" pitchFamily="50" charset="-128"/>
            </a:endParaRPr>
          </a:p>
        </p:txBody>
      </p:sp>
      <p:sp>
        <p:nvSpPr>
          <p:cNvPr id="44" name="コンテンツ プレースホルダー 2"/>
          <p:cNvSpPr txBox="1">
            <a:spLocks/>
          </p:cNvSpPr>
          <p:nvPr/>
        </p:nvSpPr>
        <p:spPr>
          <a:xfrm>
            <a:off x="5488884" y="2567156"/>
            <a:ext cx="1394211" cy="304426"/>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0C3F96"/>
                </a:solidFill>
                <a:latin typeface="Meiryo UI" panose="020B0604030504040204" pitchFamily="50" charset="-128"/>
                <a:ea typeface="Meiryo UI" panose="020B0604030504040204" pitchFamily="50" charset="-128"/>
              </a:rPr>
              <a:t>Overseas Expansion</a:t>
            </a:r>
          </a:p>
          <a:p>
            <a:pPr marL="0" indent="0" algn="ctr">
              <a:buFont typeface="Arial"/>
              <a:buNone/>
            </a:pPr>
            <a:r>
              <a:rPr lang="ja-JP" altLang="en-US" sz="900" dirty="0" smtClean="0">
                <a:solidFill>
                  <a:srgbClr val="0C3F96"/>
                </a:solidFill>
                <a:latin typeface="Meiryo UI" panose="020B0604030504040204" pitchFamily="50" charset="-128"/>
                <a:ea typeface="Meiryo UI" panose="020B0604030504040204" pitchFamily="50" charset="-128"/>
              </a:rPr>
              <a:t>（</a:t>
            </a:r>
            <a:r>
              <a:rPr lang="en-US" altLang="ja-JP" sz="900" dirty="0" smtClean="0">
                <a:solidFill>
                  <a:srgbClr val="0C3F96"/>
                </a:solidFill>
                <a:latin typeface="Meiryo UI" panose="020B0604030504040204" pitchFamily="50" charset="-128"/>
                <a:ea typeface="Meiryo UI" panose="020B0604030504040204" pitchFamily="50" charset="-128"/>
              </a:rPr>
              <a:t>Conference etc.</a:t>
            </a:r>
            <a:r>
              <a:rPr lang="ja-JP" altLang="en-US" sz="900" dirty="0" smtClean="0">
                <a:solidFill>
                  <a:srgbClr val="0C3F96"/>
                </a:solidFill>
                <a:latin typeface="Meiryo UI" panose="020B0604030504040204" pitchFamily="50" charset="-128"/>
                <a:ea typeface="Meiryo UI" panose="020B0604030504040204" pitchFamily="50" charset="-128"/>
              </a:rPr>
              <a:t>）</a:t>
            </a:r>
            <a:endParaRPr lang="ja-JP" altLang="en-US" sz="900" dirty="0">
              <a:solidFill>
                <a:srgbClr val="0C3F96"/>
              </a:solidFill>
              <a:latin typeface="Meiryo UI" panose="020B0604030504040204" pitchFamily="50" charset="-128"/>
              <a:ea typeface="Meiryo UI" panose="020B0604030504040204" pitchFamily="50" charset="-128"/>
            </a:endParaRPr>
          </a:p>
        </p:txBody>
      </p:sp>
      <p:sp>
        <p:nvSpPr>
          <p:cNvPr id="46" name="コンテンツ プレースホルダー 2"/>
          <p:cNvSpPr>
            <a:spLocks noGrp="1"/>
          </p:cNvSpPr>
          <p:nvPr>
            <p:ph idx="1"/>
          </p:nvPr>
        </p:nvSpPr>
        <p:spPr>
          <a:xfrm>
            <a:off x="2001222" y="109922"/>
            <a:ext cx="4983483" cy="1052981"/>
          </a:xfrm>
        </p:spPr>
        <p:txBody>
          <a:bodyPr anchor="ctr">
            <a:noAutofit/>
          </a:bodyPr>
          <a:lstStyle/>
          <a:p>
            <a:pPr marL="0" indent="0">
              <a:lnSpc>
                <a:spcPct val="140000"/>
              </a:lnSpc>
              <a:buNone/>
            </a:pPr>
            <a:r>
              <a:rPr lang="en-US" altLang="ja-JP" sz="1000" spc="100" dirty="0" smtClean="0">
                <a:latin typeface="Meiryo UI" panose="020B0604030504040204" pitchFamily="50" charset="-128"/>
                <a:ea typeface="Meiryo UI" panose="020B0604030504040204" pitchFamily="50" charset="-128"/>
                <a:cs typeface="Adobe Devanagari" panose="02040503050201020203" pitchFamily="18" charset="0"/>
              </a:rPr>
              <a:t>The J-Startup initiative aims to create successful, </a:t>
            </a:r>
            <a:r>
              <a:rPr lang="en-US" altLang="ja-JP" sz="1000" spc="100" dirty="0">
                <a:latin typeface="Meiryo UI" panose="020B0604030504040204" pitchFamily="50" charset="-128"/>
                <a:ea typeface="Meiryo UI" panose="020B0604030504040204" pitchFamily="50" charset="-128"/>
                <a:cs typeface="Adobe Devanagari" panose="02040503050201020203" pitchFamily="18" charset="0"/>
              </a:rPr>
              <a:t>cutting-edge </a:t>
            </a:r>
            <a:r>
              <a:rPr lang="en-US" altLang="ja-JP" sz="1000" spc="100" dirty="0" smtClean="0">
                <a:latin typeface="Meiryo UI" panose="020B0604030504040204" pitchFamily="50" charset="-128"/>
                <a:ea typeface="Meiryo UI" panose="020B0604030504040204" pitchFamily="50" charset="-128"/>
                <a:cs typeface="Adobe Devanagari" panose="02040503050201020203" pitchFamily="18" charset="0"/>
              </a:rPr>
              <a:t>Japanese startups in the global market. Those successful startups are expected to bring new values to the world</a:t>
            </a:r>
            <a:r>
              <a:rPr lang="en-US" altLang="ja-JP" sz="1000" spc="100" dirty="0">
                <a:latin typeface="Meiryo UI" panose="020B0604030504040204" pitchFamily="50" charset="-128"/>
                <a:ea typeface="Meiryo UI" panose="020B0604030504040204" pitchFamily="50" charset="-128"/>
                <a:cs typeface="Adobe Devanagari" panose="02040503050201020203" pitchFamily="18" charset="0"/>
              </a:rPr>
              <a:t>,</a:t>
            </a:r>
            <a:r>
              <a:rPr lang="en-US" altLang="ja-JP" sz="1000" spc="100" dirty="0" smtClean="0">
                <a:latin typeface="Meiryo UI" panose="020B0604030504040204" pitchFamily="50" charset="-128"/>
                <a:ea typeface="Meiryo UI" panose="020B0604030504040204" pitchFamily="50" charset="-128"/>
                <a:cs typeface="Adobe Devanagari" panose="02040503050201020203" pitchFamily="18" charset="0"/>
              </a:rPr>
              <a:t> and empower Japan’s startup </a:t>
            </a:r>
            <a:r>
              <a:rPr lang="en-US" altLang="ja-JP" sz="1050" spc="100" dirty="0" smtClean="0">
                <a:latin typeface="Meiryo UI" panose="020B0604030504040204" pitchFamily="50" charset="-128"/>
                <a:ea typeface="Meiryo UI" panose="020B0604030504040204" pitchFamily="50" charset="-128"/>
                <a:cs typeface="Adobe Devanagari" panose="02040503050201020203" pitchFamily="18" charset="0"/>
              </a:rPr>
              <a:t>ecosystem</a:t>
            </a:r>
            <a:r>
              <a:rPr lang="en-US" altLang="ja-JP" sz="1000" spc="100" dirty="0" smtClean="0">
                <a:latin typeface="Meiryo UI" panose="020B0604030504040204" pitchFamily="50" charset="-128"/>
                <a:ea typeface="Meiryo UI" panose="020B0604030504040204" pitchFamily="50" charset="-128"/>
                <a:cs typeface="Adobe Devanagari" panose="02040503050201020203" pitchFamily="18" charset="0"/>
              </a:rPr>
              <a:t>.</a:t>
            </a:r>
            <a:endParaRPr lang="ja-JP" altLang="en-US" sz="1000" spc="100" dirty="0">
              <a:latin typeface="Meiryo UI" panose="020B0604030504040204" pitchFamily="50" charset="-128"/>
              <a:ea typeface="Meiryo UI" panose="020B0604030504040204" pitchFamily="50" charset="-128"/>
              <a:cs typeface="Adobe Devanagari" panose="02040503050201020203" pitchFamily="18" charset="0"/>
            </a:endParaRPr>
          </a:p>
        </p:txBody>
      </p:sp>
    </p:spTree>
    <p:extLst>
      <p:ext uri="{BB962C8B-B14F-4D97-AF65-F5344CB8AC3E}">
        <p14:creationId xmlns:p14="http://schemas.microsoft.com/office/powerpoint/2010/main" val="2409521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75054" y="311934"/>
            <a:ext cx="1921292" cy="769033"/>
          </a:xfrm>
        </p:spPr>
        <p:txBody>
          <a:bodyPr>
            <a:normAutofit fontScale="90000"/>
          </a:bodyPr>
          <a:lstStyle/>
          <a:p>
            <a:pPr algn="l"/>
            <a:r>
              <a:rPr lang="en-US" altLang="ja-JP" sz="4528" spc="73" dirty="0">
                <a:solidFill>
                  <a:srgbClr val="231815"/>
                </a:solidFill>
                <a:latin typeface="Meiryo UI" panose="020B0604030504040204" pitchFamily="50" charset="-128"/>
                <a:ea typeface="Meiryo UI" panose="020B0604030504040204" pitchFamily="50" charset="-128"/>
              </a:rPr>
              <a:t>Select</a:t>
            </a:r>
            <a:endParaRPr lang="ja-JP" altLang="en-US" sz="4528" spc="73" dirty="0">
              <a:solidFill>
                <a:srgbClr val="231815"/>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312031" y="1144180"/>
            <a:ext cx="6480000"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1980000"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9" name="コンテンツ プレースホルダー 2"/>
          <p:cNvSpPr txBox="1">
            <a:spLocks/>
          </p:cNvSpPr>
          <p:nvPr/>
        </p:nvSpPr>
        <p:spPr>
          <a:xfrm>
            <a:off x="2709359" y="2654970"/>
            <a:ext cx="1808611" cy="320702"/>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en-US" altLang="ja-JP" sz="2000" dirty="0">
                <a:solidFill>
                  <a:schemeClr val="bg1"/>
                </a:solidFill>
                <a:latin typeface="Meiryo UI" panose="020B0604030504040204" pitchFamily="50" charset="-128"/>
                <a:ea typeface="Meiryo UI" panose="020B0604030504040204" pitchFamily="50" charset="-128"/>
              </a:rPr>
              <a:t>J-Startup</a:t>
            </a:r>
            <a:r>
              <a:rPr lang="ja-JP" altLang="en-US" sz="2000" dirty="0">
                <a:solidFill>
                  <a:schemeClr val="bg1"/>
                </a:solidFill>
                <a:latin typeface="Meiryo UI" panose="020B0604030504040204" pitchFamily="50" charset="-128"/>
                <a:ea typeface="Meiryo UI" panose="020B0604030504040204" pitchFamily="50" charset="-128"/>
              </a:rPr>
              <a:t>企業</a:t>
            </a:r>
          </a:p>
        </p:txBody>
      </p:sp>
      <p:pic>
        <p:nvPicPr>
          <p:cNvPr id="4" name="図 3" descr="アセット 10@2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9392" y="1657375"/>
            <a:ext cx="1048268" cy="974963"/>
          </a:xfrm>
          <a:prstGeom prst="rect">
            <a:avLst/>
          </a:prstGeom>
        </p:spPr>
      </p:pic>
      <p:sp>
        <p:nvSpPr>
          <p:cNvPr id="7" name="スライド番号プレースホルダー 6"/>
          <p:cNvSpPr>
            <a:spLocks noGrp="1"/>
          </p:cNvSpPr>
          <p:nvPr>
            <p:ph type="sldNum" sz="quarter" idx="12"/>
          </p:nvPr>
        </p:nvSpPr>
        <p:spPr/>
        <p:txBody>
          <a:bodyPr/>
          <a:lstStyle/>
          <a:p>
            <a:fld id="{92FF8420-76E8-3A4C-9B84-402A3A86EA49}" type="slidenum">
              <a:rPr kumimoji="1" lang="ja-JP" altLang="en-US" smtClean="0"/>
              <a:t>4</a:t>
            </a:fld>
            <a:endParaRPr kumimoji="1" lang="ja-JP" altLang="en-US"/>
          </a:p>
        </p:txBody>
      </p:sp>
      <p:sp>
        <p:nvSpPr>
          <p:cNvPr id="18" name="正方形/長方形 17"/>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22" name="正方形/長方形 21"/>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sp>
        <p:nvSpPr>
          <p:cNvPr id="21" name="コンテンツ プレースホルダー 2"/>
          <p:cNvSpPr>
            <a:spLocks noGrp="1"/>
          </p:cNvSpPr>
          <p:nvPr>
            <p:ph idx="1"/>
          </p:nvPr>
        </p:nvSpPr>
        <p:spPr>
          <a:xfrm>
            <a:off x="1980000" y="144088"/>
            <a:ext cx="5022875" cy="975944"/>
          </a:xfrm>
        </p:spPr>
        <p:txBody>
          <a:bodyPr anchor="ctr">
            <a:noAutofit/>
          </a:bodyPr>
          <a:lstStyle/>
          <a:p>
            <a:pPr marL="0" indent="0">
              <a:lnSpc>
                <a:spcPct val="140000"/>
              </a:lnSpc>
              <a:buNone/>
            </a:pPr>
            <a:r>
              <a:rPr lang="en-US" altLang="ja-JP" sz="800" spc="100" dirty="0" smtClean="0">
                <a:latin typeface="Meiryo UI" panose="020B0604030504040204" pitchFamily="50" charset="-128"/>
                <a:ea typeface="Meiryo UI" panose="020B0604030504040204" pitchFamily="50" charset="-128"/>
                <a:cs typeface="Adobe Devanagari" panose="02040503050201020203" pitchFamily="18" charset="0"/>
              </a:rPr>
              <a:t>The recommendation members (consisting of top VCs, accelerators, and corporate VCs) choose startups from the view of originality, potential and mission setting, in the fields of real tech, platforms, and SDGs. The startups are then endorsed by the review members (consisting of scholars and experts), before being appointed by the government.</a:t>
            </a:r>
          </a:p>
        </p:txBody>
      </p:sp>
      <p:grpSp>
        <p:nvGrpSpPr>
          <p:cNvPr id="23" name="グループ化 22"/>
          <p:cNvGrpSpPr/>
          <p:nvPr/>
        </p:nvGrpSpPr>
        <p:grpSpPr>
          <a:xfrm>
            <a:off x="465425" y="1203551"/>
            <a:ext cx="6173213" cy="3551591"/>
            <a:chOff x="1272387" y="1671887"/>
            <a:chExt cx="6384323" cy="3841750"/>
          </a:xfrm>
        </p:grpSpPr>
        <p:pic>
          <p:nvPicPr>
            <p:cNvPr id="24" name="図 23" descr="アセット 11@2x.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2387" y="1671887"/>
              <a:ext cx="6350000" cy="3841750"/>
            </a:xfrm>
            <a:prstGeom prst="rect">
              <a:avLst/>
            </a:prstGeom>
          </p:spPr>
        </p:pic>
        <p:sp>
          <p:nvSpPr>
            <p:cNvPr id="26" name="コンテンツ プレースホルダー 2"/>
            <p:cNvSpPr txBox="1">
              <a:spLocks/>
            </p:cNvSpPr>
            <p:nvPr/>
          </p:nvSpPr>
          <p:spPr>
            <a:xfrm>
              <a:off x="3675464" y="3060282"/>
              <a:ext cx="1789043" cy="439114"/>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2000" dirty="0" smtClean="0">
                  <a:solidFill>
                    <a:schemeClr val="bg1"/>
                  </a:solidFill>
                  <a:latin typeface="Meiryo UI" panose="020B0604030504040204" pitchFamily="50" charset="-128"/>
                  <a:ea typeface="Meiryo UI" panose="020B0604030504040204" pitchFamily="50" charset="-128"/>
                </a:rPr>
                <a:t>J-Startups</a:t>
              </a:r>
              <a:endParaRPr lang="ja-JP" altLang="en-US" sz="2000" dirty="0">
                <a:solidFill>
                  <a:schemeClr val="bg1"/>
                </a:solidFill>
                <a:latin typeface="Meiryo UI" panose="020B0604030504040204" pitchFamily="50" charset="-128"/>
                <a:ea typeface="Meiryo UI" panose="020B0604030504040204" pitchFamily="50" charset="-128"/>
              </a:endParaRPr>
            </a:p>
          </p:txBody>
        </p:sp>
        <p:pic>
          <p:nvPicPr>
            <p:cNvPr id="27" name="図 26" descr="アセット 10@2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4121" y="2113428"/>
              <a:ext cx="908050" cy="844550"/>
            </a:xfrm>
            <a:prstGeom prst="rect">
              <a:avLst/>
            </a:prstGeom>
          </p:spPr>
        </p:pic>
        <p:sp>
          <p:nvSpPr>
            <p:cNvPr id="28" name="コンテンツ プレースホルダー 2"/>
            <p:cNvSpPr txBox="1">
              <a:spLocks/>
            </p:cNvSpPr>
            <p:nvPr/>
          </p:nvSpPr>
          <p:spPr>
            <a:xfrm>
              <a:off x="1371596" y="2867862"/>
              <a:ext cx="1292705"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Recommendation Members</a:t>
              </a:r>
              <a:endParaRPr lang="ja-JP" altLang="en-US" sz="900" dirty="0">
                <a:solidFill>
                  <a:srgbClr val="474545"/>
                </a:solidFill>
                <a:latin typeface="Meiryo UI" panose="020B0604030504040204" pitchFamily="50" charset="-128"/>
                <a:ea typeface="Meiryo UI" panose="020B0604030504040204" pitchFamily="50" charset="-128"/>
              </a:endParaRPr>
            </a:p>
          </p:txBody>
        </p:sp>
        <p:sp>
          <p:nvSpPr>
            <p:cNvPr id="29" name="コンテンツ プレースホルダー 2"/>
            <p:cNvSpPr txBox="1">
              <a:spLocks/>
            </p:cNvSpPr>
            <p:nvPr/>
          </p:nvSpPr>
          <p:spPr>
            <a:xfrm>
              <a:off x="1412299" y="3368200"/>
              <a:ext cx="1482679" cy="62852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Criterion</a:t>
              </a:r>
            </a:p>
            <a:p>
              <a:pPr marL="0" indent="0">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 Mission</a:t>
              </a:r>
            </a:p>
            <a:p>
              <a:pPr marL="0" indent="0">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 Originality</a:t>
              </a:r>
            </a:p>
            <a:p>
              <a:pPr marL="0" indent="0">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 Growth Possibility</a:t>
              </a:r>
              <a:r>
                <a:rPr lang="ja-JP" altLang="en-US" sz="900" dirty="0" smtClean="0">
                  <a:solidFill>
                    <a:srgbClr val="474545"/>
                  </a:solidFill>
                  <a:latin typeface="Meiryo UI" panose="020B0604030504040204" pitchFamily="50" charset="-128"/>
                  <a:ea typeface="Meiryo UI" panose="020B0604030504040204" pitchFamily="50" charset="-128"/>
                </a:rPr>
                <a:t>　　　</a:t>
              </a:r>
              <a:r>
                <a:rPr lang="en-US" altLang="ja-JP" sz="900" dirty="0" smtClean="0">
                  <a:solidFill>
                    <a:srgbClr val="474545"/>
                  </a:solidFill>
                  <a:latin typeface="Meiryo UI" panose="020B0604030504040204" pitchFamily="50" charset="-128"/>
                  <a:ea typeface="Meiryo UI" panose="020B0604030504040204" pitchFamily="50" charset="-128"/>
                </a:rPr>
                <a:t>etc.</a:t>
              </a:r>
              <a:endParaRPr lang="ja-JP" altLang="en-US" sz="900" dirty="0">
                <a:solidFill>
                  <a:srgbClr val="474545"/>
                </a:solidFill>
                <a:latin typeface="Meiryo UI" panose="020B0604030504040204" pitchFamily="50" charset="-128"/>
                <a:ea typeface="Meiryo UI" panose="020B0604030504040204" pitchFamily="50" charset="-128"/>
              </a:endParaRPr>
            </a:p>
          </p:txBody>
        </p:sp>
        <p:sp>
          <p:nvSpPr>
            <p:cNvPr id="30" name="コンテンツ プレースホルダー 2"/>
            <p:cNvSpPr txBox="1">
              <a:spLocks/>
            </p:cNvSpPr>
            <p:nvPr/>
          </p:nvSpPr>
          <p:spPr>
            <a:xfrm>
              <a:off x="6800883" y="3406756"/>
              <a:ext cx="855827"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900" dirty="0" smtClean="0">
                  <a:latin typeface="Meiryo UI" panose="020B0604030504040204" pitchFamily="50" charset="-128"/>
                  <a:ea typeface="Meiryo UI" panose="020B0604030504040204" pitchFamily="50" charset="-128"/>
                </a:rPr>
                <a:t>Scrutineers</a:t>
              </a:r>
              <a:endParaRPr lang="ja-JP" altLang="en-US" sz="900" dirty="0">
                <a:latin typeface="Meiryo UI" panose="020B0604030504040204" pitchFamily="50" charset="-128"/>
                <a:ea typeface="Meiryo UI" panose="020B0604030504040204" pitchFamily="50" charset="-128"/>
              </a:endParaRPr>
            </a:p>
          </p:txBody>
        </p:sp>
        <p:sp>
          <p:nvSpPr>
            <p:cNvPr id="31" name="コンテンツ プレースホルダー 2"/>
            <p:cNvSpPr txBox="1">
              <a:spLocks/>
            </p:cNvSpPr>
            <p:nvPr/>
          </p:nvSpPr>
          <p:spPr>
            <a:xfrm>
              <a:off x="6500904" y="3880684"/>
              <a:ext cx="1121483"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800" dirty="0" smtClean="0">
                  <a:solidFill>
                    <a:srgbClr val="474545"/>
                  </a:solidFill>
                  <a:latin typeface="Meiryo UI" panose="020B0604030504040204" pitchFamily="50" charset="-128"/>
                  <a:ea typeface="Meiryo UI" panose="020B0604030504040204" pitchFamily="50" charset="-128"/>
                </a:rPr>
                <a:t>Scholars, and </a:t>
              </a:r>
            </a:p>
            <a:p>
              <a:pPr marL="0" indent="0">
                <a:buFont typeface="Arial"/>
                <a:buNone/>
              </a:pPr>
              <a:r>
                <a:rPr lang="en-US" altLang="ja-JP" sz="800" dirty="0" smtClean="0">
                  <a:solidFill>
                    <a:srgbClr val="474545"/>
                  </a:solidFill>
                  <a:latin typeface="Meiryo UI" panose="020B0604030504040204" pitchFamily="50" charset="-128"/>
                  <a:ea typeface="Meiryo UI" panose="020B0604030504040204" pitchFamily="50" charset="-128"/>
                </a:rPr>
                <a:t>Experts.</a:t>
              </a:r>
              <a:endParaRPr lang="ja-JP" altLang="en-US" sz="800" dirty="0">
                <a:solidFill>
                  <a:srgbClr val="474545"/>
                </a:solidFill>
                <a:latin typeface="Meiryo UI" panose="020B0604030504040204" pitchFamily="50" charset="-128"/>
                <a:ea typeface="Meiryo UI" panose="020B0604030504040204" pitchFamily="50" charset="-128"/>
              </a:endParaRPr>
            </a:p>
          </p:txBody>
        </p:sp>
        <p:sp>
          <p:nvSpPr>
            <p:cNvPr id="32" name="コンテンツ プレースホルダー 2"/>
            <p:cNvSpPr txBox="1">
              <a:spLocks/>
            </p:cNvSpPr>
            <p:nvPr/>
          </p:nvSpPr>
          <p:spPr>
            <a:xfrm>
              <a:off x="2379383" y="4879785"/>
              <a:ext cx="4444382"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1200" dirty="0" smtClean="0">
                  <a:solidFill>
                    <a:srgbClr val="DE273A"/>
                  </a:solidFill>
                  <a:latin typeface="Meiryo UI" panose="020B0604030504040204" pitchFamily="50" charset="-128"/>
                  <a:ea typeface="Meiryo UI" panose="020B0604030504040204" pitchFamily="50" charset="-128"/>
                </a:rPr>
                <a:t>About 10,000 active startups in Japan</a:t>
              </a:r>
              <a:endParaRPr lang="ja-JP" altLang="en-US" sz="1200" dirty="0">
                <a:solidFill>
                  <a:srgbClr val="DE273A"/>
                </a:solidFill>
                <a:latin typeface="Meiryo UI" panose="020B0604030504040204" pitchFamily="50" charset="-128"/>
                <a:ea typeface="Meiryo UI" panose="020B0604030504040204" pitchFamily="50" charset="-128"/>
              </a:endParaRPr>
            </a:p>
          </p:txBody>
        </p:sp>
        <p:sp>
          <p:nvSpPr>
            <p:cNvPr id="33" name="コンテンツ プレースホルダー 2"/>
            <p:cNvSpPr txBox="1">
              <a:spLocks/>
            </p:cNvSpPr>
            <p:nvPr/>
          </p:nvSpPr>
          <p:spPr>
            <a:xfrm>
              <a:off x="2379383" y="5131725"/>
              <a:ext cx="4444382"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DE273A"/>
                  </a:solidFill>
                  <a:latin typeface="Meiryo UI" panose="020B0604030504040204" pitchFamily="50" charset="-128"/>
                  <a:ea typeface="Meiryo UI" panose="020B0604030504040204" pitchFamily="50" charset="-128"/>
                </a:rPr>
                <a:t>Deep tech, Platformer, SDGs</a:t>
              </a:r>
              <a:endParaRPr lang="ja-JP" altLang="en-US" sz="900" dirty="0">
                <a:solidFill>
                  <a:srgbClr val="DE273A"/>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79625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69538" y="311934"/>
            <a:ext cx="2345702" cy="769033"/>
          </a:xfrm>
        </p:spPr>
        <p:txBody>
          <a:bodyPr>
            <a:normAutofit fontScale="90000"/>
          </a:bodyPr>
          <a:lstStyle/>
          <a:p>
            <a:pPr algn="l"/>
            <a:r>
              <a:rPr lang="en-US" altLang="ja-JP" sz="4528" spc="73" dirty="0">
                <a:solidFill>
                  <a:srgbClr val="231815"/>
                </a:solidFill>
                <a:latin typeface="Meiryo UI" panose="020B0604030504040204" pitchFamily="50" charset="-128"/>
                <a:ea typeface="Meiryo UI" panose="020B0604030504040204" pitchFamily="50" charset="-128"/>
              </a:rPr>
              <a:t>Connect</a:t>
            </a:r>
            <a:endParaRPr lang="ja-JP" altLang="en-US" sz="4528" spc="73" dirty="0">
              <a:solidFill>
                <a:srgbClr val="231815"/>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312031" y="1144180"/>
            <a:ext cx="6480000"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2448000"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24" name="コンテンツ プレースホルダー 2"/>
          <p:cNvSpPr txBox="1">
            <a:spLocks/>
          </p:cNvSpPr>
          <p:nvPr/>
        </p:nvSpPr>
        <p:spPr>
          <a:xfrm>
            <a:off x="269652" y="3848201"/>
            <a:ext cx="769885" cy="251013"/>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900" b="1" dirty="0">
                <a:solidFill>
                  <a:schemeClr val="bg1"/>
                </a:solidFill>
                <a:latin typeface="Meiryo UI" panose="020B0604030504040204" pitchFamily="50" charset="-128"/>
                <a:ea typeface="Meiryo UI" panose="020B0604030504040204" pitchFamily="50" charset="-128"/>
              </a:rPr>
              <a:t>政府の支援</a:t>
            </a:r>
          </a:p>
        </p:txBody>
      </p:sp>
      <p:sp>
        <p:nvSpPr>
          <p:cNvPr id="16" name="コンテンツ プレースホルダー 2"/>
          <p:cNvSpPr txBox="1">
            <a:spLocks/>
          </p:cNvSpPr>
          <p:nvPr/>
        </p:nvSpPr>
        <p:spPr>
          <a:xfrm rot="2700000">
            <a:off x="2302725" y="2919735"/>
            <a:ext cx="715674" cy="251013"/>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900" b="1" dirty="0">
                <a:solidFill>
                  <a:schemeClr val="bg1"/>
                </a:solidFill>
                <a:latin typeface="Meiryo UI" panose="020B0604030504040204" pitchFamily="50" charset="-128"/>
                <a:ea typeface="Meiryo UI" panose="020B0604030504040204" pitchFamily="50" charset="-128"/>
              </a:rPr>
              <a:t>政府の支援</a:t>
            </a:r>
          </a:p>
        </p:txBody>
      </p:sp>
      <p:sp>
        <p:nvSpPr>
          <p:cNvPr id="8" name="スライド番号プレースホルダー 7"/>
          <p:cNvSpPr>
            <a:spLocks noGrp="1"/>
          </p:cNvSpPr>
          <p:nvPr>
            <p:ph type="sldNum" sz="quarter" idx="12"/>
          </p:nvPr>
        </p:nvSpPr>
        <p:spPr/>
        <p:txBody>
          <a:bodyPr/>
          <a:lstStyle/>
          <a:p>
            <a:fld id="{92FF8420-76E8-3A4C-9B84-402A3A86EA49}" type="slidenum">
              <a:rPr kumimoji="1" lang="ja-JP" altLang="en-US" smtClean="0"/>
              <a:t>5</a:t>
            </a:fld>
            <a:endParaRPr kumimoji="1" lang="ja-JP" altLang="en-US"/>
          </a:p>
        </p:txBody>
      </p:sp>
      <p:sp>
        <p:nvSpPr>
          <p:cNvPr id="27" name="正方形/長方形 2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30" name="正方形/長方形 29"/>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grpSp>
        <p:nvGrpSpPr>
          <p:cNvPr id="31" name="グループ化 30"/>
          <p:cNvGrpSpPr/>
          <p:nvPr/>
        </p:nvGrpSpPr>
        <p:grpSpPr>
          <a:xfrm>
            <a:off x="98294" y="1231676"/>
            <a:ext cx="6926291" cy="3691008"/>
            <a:chOff x="489867" y="1781232"/>
            <a:chExt cx="8388042" cy="4086460"/>
          </a:xfrm>
        </p:grpSpPr>
        <p:pic>
          <p:nvPicPr>
            <p:cNvPr id="32" name="図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730" y="1781232"/>
              <a:ext cx="5760840" cy="3361272"/>
            </a:xfrm>
            <a:prstGeom prst="rect">
              <a:avLst/>
            </a:prstGeom>
          </p:spPr>
        </p:pic>
        <p:sp>
          <p:nvSpPr>
            <p:cNvPr id="33" name="コンテンツ プレースホルダー 2"/>
            <p:cNvSpPr txBox="1">
              <a:spLocks/>
            </p:cNvSpPr>
            <p:nvPr/>
          </p:nvSpPr>
          <p:spPr>
            <a:xfrm>
              <a:off x="3057868" y="5484981"/>
              <a:ext cx="2833843"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DE273A"/>
                  </a:solidFill>
                  <a:latin typeface="Meiryo UI" panose="020B0604030504040204" pitchFamily="50" charset="-128"/>
                  <a:ea typeface="Meiryo UI" panose="020B0604030504040204" pitchFamily="50" charset="-128"/>
                </a:rPr>
                <a:t>Government Organization</a:t>
              </a:r>
            </a:p>
            <a:p>
              <a:pPr marL="0" indent="0" algn="ctr">
                <a:buFont typeface="Arial"/>
                <a:buNone/>
              </a:pPr>
              <a:r>
                <a:rPr lang="ja-JP" altLang="en-US" sz="900" dirty="0" smtClean="0">
                  <a:solidFill>
                    <a:srgbClr val="DE273A"/>
                  </a:solidFill>
                  <a:latin typeface="Meiryo UI" panose="020B0604030504040204" pitchFamily="50" charset="-128"/>
                  <a:ea typeface="Meiryo UI" panose="020B0604030504040204" pitchFamily="50" charset="-128"/>
                </a:rPr>
                <a:t>（</a:t>
              </a:r>
              <a:r>
                <a:rPr lang="en-US" altLang="ja-JP" sz="900" dirty="0" smtClean="0">
                  <a:solidFill>
                    <a:srgbClr val="DE273A"/>
                  </a:solidFill>
                  <a:latin typeface="Meiryo UI" panose="020B0604030504040204" pitchFamily="50" charset="-128"/>
                  <a:ea typeface="Meiryo UI" panose="020B0604030504040204" pitchFamily="50" charset="-128"/>
                </a:rPr>
                <a:t>Secretariat </a:t>
              </a:r>
              <a:r>
                <a:rPr lang="ja-JP" altLang="en-US" sz="900" dirty="0" smtClean="0">
                  <a:solidFill>
                    <a:srgbClr val="DE273A"/>
                  </a:solidFill>
                  <a:latin typeface="Meiryo UI" panose="020B0604030504040204" pitchFamily="50" charset="-128"/>
                  <a:ea typeface="Meiryo UI" panose="020B0604030504040204" pitchFamily="50" charset="-128"/>
                </a:rPr>
                <a:t>： </a:t>
              </a:r>
              <a:r>
                <a:rPr lang="en-US" altLang="ja-JP" sz="900" dirty="0" smtClean="0">
                  <a:solidFill>
                    <a:srgbClr val="DE273A"/>
                  </a:solidFill>
                  <a:latin typeface="Meiryo UI" panose="020B0604030504040204" pitchFamily="50" charset="-128"/>
                  <a:ea typeface="Meiryo UI" panose="020B0604030504040204" pitchFamily="50" charset="-128"/>
                </a:rPr>
                <a:t>METI</a:t>
              </a:r>
              <a:r>
                <a:rPr lang="ja-JP" altLang="en-US" sz="900" dirty="0" smtClean="0">
                  <a:solidFill>
                    <a:srgbClr val="DE273A"/>
                  </a:solidFill>
                  <a:latin typeface="Meiryo UI" panose="020B0604030504040204" pitchFamily="50" charset="-128"/>
                  <a:ea typeface="Meiryo UI" panose="020B0604030504040204" pitchFamily="50" charset="-128"/>
                </a:rPr>
                <a:t>、</a:t>
              </a:r>
              <a:r>
                <a:rPr lang="en-US" altLang="ja-JP" sz="900" dirty="0" smtClean="0">
                  <a:solidFill>
                    <a:srgbClr val="DE273A"/>
                  </a:solidFill>
                  <a:latin typeface="Meiryo UI" panose="020B0604030504040204" pitchFamily="50" charset="-128"/>
                  <a:ea typeface="Meiryo UI" panose="020B0604030504040204" pitchFamily="50" charset="-128"/>
                </a:rPr>
                <a:t>NEDO</a:t>
              </a:r>
              <a:r>
                <a:rPr lang="ja-JP" altLang="en-US" sz="900" dirty="0" smtClean="0">
                  <a:solidFill>
                    <a:srgbClr val="DE273A"/>
                  </a:solidFill>
                  <a:latin typeface="Meiryo UI" panose="020B0604030504040204" pitchFamily="50" charset="-128"/>
                  <a:ea typeface="Meiryo UI" panose="020B0604030504040204" pitchFamily="50" charset="-128"/>
                </a:rPr>
                <a:t>、</a:t>
              </a:r>
              <a:r>
                <a:rPr lang="en-US" altLang="ja-JP" sz="900" dirty="0" smtClean="0">
                  <a:solidFill>
                    <a:srgbClr val="DE273A"/>
                  </a:solidFill>
                  <a:latin typeface="Meiryo UI" panose="020B0604030504040204" pitchFamily="50" charset="-128"/>
                  <a:ea typeface="Meiryo UI" panose="020B0604030504040204" pitchFamily="50" charset="-128"/>
                </a:rPr>
                <a:t>JETRO</a:t>
              </a:r>
              <a:r>
                <a:rPr lang="ja-JP" altLang="en-US" sz="900" dirty="0" smtClean="0">
                  <a:solidFill>
                    <a:srgbClr val="DE273A"/>
                  </a:solidFill>
                  <a:latin typeface="Meiryo UI" panose="020B0604030504040204" pitchFamily="50" charset="-128"/>
                  <a:ea typeface="Meiryo UI" panose="020B0604030504040204" pitchFamily="50" charset="-128"/>
                </a:rPr>
                <a:t>）</a:t>
              </a:r>
              <a:endParaRPr lang="ja-JP" altLang="en-US" sz="900" dirty="0">
                <a:solidFill>
                  <a:srgbClr val="DE273A"/>
                </a:solidFill>
                <a:latin typeface="Meiryo UI" panose="020B0604030504040204" pitchFamily="50" charset="-128"/>
                <a:ea typeface="Meiryo UI" panose="020B0604030504040204" pitchFamily="50" charset="-128"/>
              </a:endParaRPr>
            </a:p>
          </p:txBody>
        </p:sp>
        <p:sp>
          <p:nvSpPr>
            <p:cNvPr id="34" name="コンテンツ プレースホルダー 2"/>
            <p:cNvSpPr txBox="1">
              <a:spLocks/>
            </p:cNvSpPr>
            <p:nvPr/>
          </p:nvSpPr>
          <p:spPr>
            <a:xfrm rot="2700000">
              <a:off x="3286938" y="3173194"/>
              <a:ext cx="755967"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Request</a:t>
              </a:r>
              <a:endParaRPr lang="ja-JP" altLang="en-US" sz="900" dirty="0">
                <a:solidFill>
                  <a:srgbClr val="474545"/>
                </a:solidFill>
                <a:latin typeface="Meiryo UI" panose="020B0604030504040204" pitchFamily="50" charset="-128"/>
                <a:ea typeface="Meiryo UI" panose="020B0604030504040204" pitchFamily="50" charset="-128"/>
              </a:endParaRPr>
            </a:p>
          </p:txBody>
        </p:sp>
        <p:sp>
          <p:nvSpPr>
            <p:cNvPr id="35" name="コンテンツ プレースホルダー 2"/>
            <p:cNvSpPr txBox="1">
              <a:spLocks/>
            </p:cNvSpPr>
            <p:nvPr/>
          </p:nvSpPr>
          <p:spPr>
            <a:xfrm rot="18900000">
              <a:off x="4995752" y="3195796"/>
              <a:ext cx="784756" cy="39857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Request</a:t>
              </a:r>
              <a:endParaRPr lang="ja-JP" altLang="en-US" sz="900" dirty="0">
                <a:solidFill>
                  <a:srgbClr val="474545"/>
                </a:solidFill>
                <a:latin typeface="Meiryo UI" panose="020B0604030504040204" pitchFamily="50" charset="-128"/>
                <a:ea typeface="Meiryo UI" panose="020B0604030504040204" pitchFamily="50" charset="-128"/>
              </a:endParaRPr>
            </a:p>
          </p:txBody>
        </p:sp>
        <p:sp>
          <p:nvSpPr>
            <p:cNvPr id="36" name="コンテンツ プレースホルダー 2"/>
            <p:cNvSpPr txBox="1">
              <a:spLocks/>
            </p:cNvSpPr>
            <p:nvPr/>
          </p:nvSpPr>
          <p:spPr>
            <a:xfrm rot="18900000">
              <a:off x="5247373" y="3440805"/>
              <a:ext cx="784756" cy="39857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474545"/>
                  </a:solidFill>
                  <a:latin typeface="Meiryo UI" panose="020B0604030504040204" pitchFamily="50" charset="-128"/>
                  <a:ea typeface="Meiryo UI" panose="020B0604030504040204" pitchFamily="50" charset="-128"/>
                </a:rPr>
                <a:t>Request</a:t>
              </a:r>
              <a:endParaRPr lang="ja-JP" altLang="en-US" sz="900" dirty="0">
                <a:solidFill>
                  <a:srgbClr val="474545"/>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4262396" y="2348290"/>
              <a:ext cx="669644" cy="297671"/>
            </a:xfrm>
            <a:prstGeom prst="rect">
              <a:avLst/>
            </a:prstGeom>
            <a:solidFill>
              <a:srgbClr val="DE27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4084455" y="2319828"/>
              <a:ext cx="1025525"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b="1" dirty="0" smtClean="0">
                  <a:solidFill>
                    <a:schemeClr val="bg1"/>
                  </a:solidFill>
                  <a:latin typeface="Meiryo UI" panose="020B0604030504040204" pitchFamily="50" charset="-128"/>
                  <a:ea typeface="Meiryo UI" panose="020B0604030504040204" pitchFamily="50" charset="-128"/>
                </a:rPr>
                <a:t>Private Support</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rot="2700000">
              <a:off x="3087611" y="3567861"/>
              <a:ext cx="721974" cy="315421"/>
            </a:xfrm>
            <a:prstGeom prst="rect">
              <a:avLst/>
            </a:prstGeom>
            <a:solidFill>
              <a:srgbClr val="DE27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40" name="コンテンツ プレースホルダー 2"/>
            <p:cNvSpPr txBox="1">
              <a:spLocks/>
            </p:cNvSpPr>
            <p:nvPr/>
          </p:nvSpPr>
          <p:spPr>
            <a:xfrm rot="2700000">
              <a:off x="3012237" y="3533772"/>
              <a:ext cx="865329"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b="1" dirty="0" smtClean="0">
                  <a:solidFill>
                    <a:schemeClr val="bg1"/>
                  </a:solidFill>
                  <a:latin typeface="Meiryo UI" panose="020B0604030504040204" pitchFamily="50" charset="-128"/>
                  <a:ea typeface="Meiryo UI" panose="020B0604030504040204" pitchFamily="50" charset="-128"/>
                </a:rPr>
                <a:t>Public Support</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41" name="コンテンツ プレースホルダー 2"/>
            <p:cNvSpPr txBox="1">
              <a:spLocks/>
            </p:cNvSpPr>
            <p:nvPr/>
          </p:nvSpPr>
          <p:spPr>
            <a:xfrm>
              <a:off x="5840812" y="3468094"/>
              <a:ext cx="2006969"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rgbClr val="DE273A"/>
                  </a:solidFill>
                  <a:latin typeface="Meiryo UI" panose="020B0604030504040204" pitchFamily="50" charset="-128"/>
                  <a:ea typeface="Meiryo UI" panose="020B0604030504040204" pitchFamily="50" charset="-128"/>
                </a:rPr>
                <a:t>Large corporations, VCs,</a:t>
              </a:r>
            </a:p>
            <a:p>
              <a:pPr marL="0" indent="0" algn="ctr">
                <a:buFont typeface="Arial"/>
                <a:buNone/>
              </a:pPr>
              <a:r>
                <a:rPr lang="en-US" altLang="ja-JP" sz="900" dirty="0" smtClean="0">
                  <a:solidFill>
                    <a:srgbClr val="DE273A"/>
                  </a:solidFill>
                  <a:latin typeface="Meiryo UI" panose="020B0604030504040204" pitchFamily="50" charset="-128"/>
                  <a:ea typeface="Meiryo UI" panose="020B0604030504040204" pitchFamily="50" charset="-128"/>
                </a:rPr>
                <a:t>Accelerators</a:t>
              </a:r>
              <a:endParaRPr lang="ja-JP" altLang="en-US" sz="900" dirty="0">
                <a:solidFill>
                  <a:srgbClr val="DE273A"/>
                </a:solidFill>
                <a:latin typeface="Meiryo UI" panose="020B0604030504040204" pitchFamily="50" charset="-128"/>
                <a:ea typeface="Meiryo UI" panose="020B0604030504040204" pitchFamily="50" charset="-128"/>
              </a:endParaRPr>
            </a:p>
          </p:txBody>
        </p:sp>
        <p:grpSp>
          <p:nvGrpSpPr>
            <p:cNvPr id="42" name="図形グループ 3"/>
            <p:cNvGrpSpPr/>
            <p:nvPr/>
          </p:nvGrpSpPr>
          <p:grpSpPr>
            <a:xfrm>
              <a:off x="5585786" y="4782344"/>
              <a:ext cx="781607" cy="440067"/>
              <a:chOff x="7106197" y="5253131"/>
              <a:chExt cx="781607" cy="440067"/>
            </a:xfrm>
          </p:grpSpPr>
          <p:sp>
            <p:nvSpPr>
              <p:cNvPr id="49" name="正方形/長方形 48"/>
              <p:cNvSpPr/>
              <p:nvPr/>
            </p:nvSpPr>
            <p:spPr>
              <a:xfrm>
                <a:off x="7133231" y="5253131"/>
                <a:ext cx="742736" cy="354595"/>
              </a:xfrm>
              <a:prstGeom prst="rect">
                <a:avLst/>
              </a:prstGeom>
              <a:solidFill>
                <a:srgbClr val="DE27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50" name="コンテンツ プレースホルダー 2"/>
              <p:cNvSpPr txBox="1">
                <a:spLocks/>
              </p:cNvSpPr>
              <p:nvPr/>
            </p:nvSpPr>
            <p:spPr>
              <a:xfrm>
                <a:off x="7106197" y="5349505"/>
                <a:ext cx="781607"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chemeClr val="bg1"/>
                    </a:solidFill>
                    <a:latin typeface="Meiryo UI" panose="020B0604030504040204" pitchFamily="50" charset="-128"/>
                    <a:ea typeface="Meiryo UI" panose="020B0604030504040204" pitchFamily="50" charset="-128"/>
                  </a:rPr>
                  <a:t>Private Support</a:t>
                </a:r>
              </a:p>
              <a:p>
                <a:pPr marL="0" indent="0" algn="ctr">
                  <a:buFont typeface="Arial"/>
                  <a:buNone/>
                </a:pPr>
                <a:endParaRPr lang="ja-JP" altLang="en-US" sz="900" dirty="0">
                  <a:solidFill>
                    <a:schemeClr val="bg1"/>
                  </a:solidFill>
                  <a:latin typeface="Meiryo UI" panose="020B0604030504040204" pitchFamily="50" charset="-128"/>
                  <a:ea typeface="Meiryo UI" panose="020B0604030504040204" pitchFamily="50" charset="-128"/>
                </a:endParaRPr>
              </a:p>
            </p:txBody>
          </p:sp>
        </p:grpSp>
        <p:sp>
          <p:nvSpPr>
            <p:cNvPr id="43" name="コンテンツ プレースホルダー 2"/>
            <p:cNvSpPr txBox="1">
              <a:spLocks/>
            </p:cNvSpPr>
            <p:nvPr/>
          </p:nvSpPr>
          <p:spPr>
            <a:xfrm>
              <a:off x="6379229" y="4787908"/>
              <a:ext cx="2498680" cy="34903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Font typeface="Arial"/>
                <a:buNone/>
              </a:pPr>
              <a:r>
                <a:rPr lang="en-US" altLang="ja-JP" sz="900" spc="100" dirty="0" smtClean="0">
                  <a:solidFill>
                    <a:srgbClr val="DE273A"/>
                  </a:solidFill>
                  <a:latin typeface="Meiryo UI" panose="020B0604030504040204" pitchFamily="50" charset="-128"/>
                  <a:ea typeface="Meiryo UI" panose="020B0604030504040204" pitchFamily="50" charset="-128"/>
                </a:rPr>
                <a:t>Connect to VC, Accelerator, Big corporation</a:t>
              </a:r>
              <a:endParaRPr lang="ja-JP" altLang="en-US" sz="900" spc="100" dirty="0">
                <a:solidFill>
                  <a:srgbClr val="DE273A"/>
                </a:solidFill>
                <a:latin typeface="Meiryo UI" panose="020B0604030504040204" pitchFamily="50" charset="-128"/>
                <a:ea typeface="Meiryo UI" panose="020B0604030504040204" pitchFamily="50" charset="-128"/>
              </a:endParaRPr>
            </a:p>
          </p:txBody>
        </p:sp>
        <p:sp>
          <p:nvSpPr>
            <p:cNvPr id="44" name="コンテンツ プレースホルダー 2"/>
            <p:cNvSpPr txBox="1">
              <a:spLocks/>
            </p:cNvSpPr>
            <p:nvPr/>
          </p:nvSpPr>
          <p:spPr>
            <a:xfrm>
              <a:off x="5853176" y="5160440"/>
              <a:ext cx="3001946" cy="70725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700" dirty="0" smtClean="0">
                  <a:solidFill>
                    <a:srgbClr val="474545"/>
                  </a:solidFill>
                  <a:latin typeface="Meiryo UI" panose="020B0604030504040204" pitchFamily="50" charset="-128"/>
                  <a:ea typeface="Meiryo UI" panose="020B0604030504040204" pitchFamily="50" charset="-128"/>
                </a:rPr>
                <a:t>ex</a:t>
              </a:r>
              <a:r>
                <a:rPr lang="ja-JP" altLang="en-US" sz="700" dirty="0" smtClean="0">
                  <a:solidFill>
                    <a:srgbClr val="474545"/>
                  </a:solidFill>
                  <a:latin typeface="Meiryo UI" panose="020B0604030504040204" pitchFamily="50" charset="-128"/>
                  <a:ea typeface="Meiryo UI" panose="020B0604030504040204" pitchFamily="50" charset="-128"/>
                </a:rPr>
                <a:t>）</a:t>
              </a:r>
              <a:r>
                <a:rPr lang="en-US" altLang="ja-JP" sz="700" dirty="0" smtClean="0">
                  <a:solidFill>
                    <a:srgbClr val="474545"/>
                  </a:solidFill>
                  <a:latin typeface="Meiryo UI" panose="020B0604030504040204" pitchFamily="50" charset="-128"/>
                  <a:ea typeface="Meiryo UI" panose="020B0604030504040204" pitchFamily="50" charset="-128"/>
                </a:rPr>
                <a:t>□ collaboration opportunity</a:t>
              </a:r>
            </a:p>
            <a:p>
              <a:pPr marL="0" indent="0">
                <a:buFont typeface="Arial"/>
                <a:buNone/>
              </a:pPr>
              <a:r>
                <a:rPr lang="ja-JP" altLang="ja-JP" sz="700" dirty="0" smtClean="0">
                  <a:solidFill>
                    <a:srgbClr val="474545"/>
                  </a:solidFill>
                  <a:latin typeface="Meiryo UI" panose="020B0604030504040204" pitchFamily="50" charset="-128"/>
                  <a:ea typeface="Meiryo UI" panose="020B0604030504040204" pitchFamily="50" charset="-128"/>
                </a:rPr>
                <a:t>　</a:t>
              </a:r>
              <a:r>
                <a:rPr lang="ja-JP" altLang="en-US" sz="700" dirty="0" smtClean="0">
                  <a:solidFill>
                    <a:srgbClr val="474545"/>
                  </a:solidFill>
                  <a:latin typeface="Meiryo UI" panose="020B0604030504040204" pitchFamily="50" charset="-128"/>
                  <a:ea typeface="Meiryo UI" panose="020B0604030504040204" pitchFamily="50" charset="-128"/>
                </a:rPr>
                <a:t>　</a:t>
              </a:r>
              <a:r>
                <a:rPr lang="en-US" altLang="ja-JP" sz="700" dirty="0" smtClean="0">
                  <a:solidFill>
                    <a:srgbClr val="474545"/>
                  </a:solidFill>
                  <a:latin typeface="Meiryo UI" panose="020B0604030504040204" pitchFamily="50" charset="-128"/>
                  <a:ea typeface="Meiryo UI" panose="020B0604030504040204" pitchFamily="50" charset="-128"/>
                </a:rPr>
                <a:t>□ mentoring by the management and experts</a:t>
              </a:r>
            </a:p>
            <a:p>
              <a:pPr marL="0" indent="0">
                <a:buFont typeface="Arial"/>
                <a:buNone/>
              </a:pPr>
              <a:r>
                <a:rPr lang="ja-JP" altLang="ja-JP" sz="700" dirty="0">
                  <a:solidFill>
                    <a:srgbClr val="474545"/>
                  </a:solidFill>
                  <a:latin typeface="Meiryo UI" panose="020B0604030504040204" pitchFamily="50" charset="-128"/>
                  <a:ea typeface="Meiryo UI" panose="020B0604030504040204" pitchFamily="50" charset="-128"/>
                </a:rPr>
                <a:t>　</a:t>
              </a:r>
              <a:r>
                <a:rPr lang="ja-JP" altLang="en-US" sz="700" dirty="0" smtClean="0">
                  <a:solidFill>
                    <a:srgbClr val="474545"/>
                  </a:solidFill>
                  <a:latin typeface="Meiryo UI" panose="020B0604030504040204" pitchFamily="50" charset="-128"/>
                  <a:ea typeface="Meiryo UI" panose="020B0604030504040204" pitchFamily="50" charset="-128"/>
                </a:rPr>
                <a:t>　</a:t>
              </a:r>
              <a:r>
                <a:rPr lang="en-US" altLang="ja-JP" sz="700" dirty="0" smtClean="0">
                  <a:solidFill>
                    <a:srgbClr val="474545"/>
                  </a:solidFill>
                  <a:latin typeface="Meiryo UI" panose="020B0604030504040204" pitchFamily="50" charset="-128"/>
                  <a:ea typeface="Meiryo UI" panose="020B0604030504040204" pitchFamily="50" charset="-128"/>
                </a:rPr>
                <a:t>□ office and manufacturing/testing facilities</a:t>
              </a:r>
            </a:p>
            <a:p>
              <a:pPr marL="0" indent="0">
                <a:buFont typeface="Arial"/>
                <a:buNone/>
              </a:pPr>
              <a:r>
                <a:rPr lang="ja-JP" altLang="ja-JP" sz="700" dirty="0">
                  <a:solidFill>
                    <a:srgbClr val="474545"/>
                  </a:solidFill>
                  <a:latin typeface="Meiryo UI" panose="020B0604030504040204" pitchFamily="50" charset="-128"/>
                  <a:ea typeface="Meiryo UI" panose="020B0604030504040204" pitchFamily="50" charset="-128"/>
                </a:rPr>
                <a:t>　</a:t>
              </a:r>
              <a:r>
                <a:rPr lang="ja-JP" altLang="en-US" sz="700" dirty="0" smtClean="0">
                  <a:solidFill>
                    <a:srgbClr val="474545"/>
                  </a:solidFill>
                  <a:latin typeface="Meiryo UI" panose="020B0604030504040204" pitchFamily="50" charset="-128"/>
                  <a:ea typeface="Meiryo UI" panose="020B0604030504040204" pitchFamily="50" charset="-128"/>
                </a:rPr>
                <a:t>　</a:t>
              </a:r>
              <a:r>
                <a:rPr lang="en-US" altLang="ja-JP" sz="700" dirty="0" smtClean="0">
                  <a:solidFill>
                    <a:srgbClr val="474545"/>
                  </a:solidFill>
                  <a:latin typeface="Meiryo UI" panose="020B0604030504040204" pitchFamily="50" charset="-128"/>
                  <a:ea typeface="Meiryo UI" panose="020B0604030504040204" pitchFamily="50" charset="-128"/>
                </a:rPr>
                <a:t>□ acceleration programs</a:t>
              </a:r>
              <a:endParaRPr lang="ja-JP" altLang="en-US" sz="700" dirty="0">
                <a:solidFill>
                  <a:srgbClr val="474545"/>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652190" y="4787909"/>
              <a:ext cx="742734" cy="354594"/>
            </a:xfrm>
            <a:prstGeom prst="rect">
              <a:avLst/>
            </a:prstGeom>
            <a:solidFill>
              <a:srgbClr val="DE27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46" name="コンテンツ プレースホルダー 2"/>
            <p:cNvSpPr txBox="1">
              <a:spLocks/>
            </p:cNvSpPr>
            <p:nvPr/>
          </p:nvSpPr>
          <p:spPr>
            <a:xfrm>
              <a:off x="489867" y="4787908"/>
              <a:ext cx="1054148" cy="343693"/>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en-US" altLang="ja-JP" sz="900" dirty="0" smtClean="0">
                  <a:solidFill>
                    <a:schemeClr val="bg1"/>
                  </a:solidFill>
                  <a:latin typeface="Meiryo UI" panose="020B0604030504040204" pitchFamily="50" charset="-128"/>
                  <a:ea typeface="Meiryo UI" panose="020B0604030504040204" pitchFamily="50" charset="-128"/>
                </a:rPr>
                <a:t>Public</a:t>
              </a:r>
            </a:p>
            <a:p>
              <a:pPr marL="0" indent="0" algn="ctr">
                <a:buFont typeface="Arial"/>
                <a:buNone/>
              </a:pPr>
              <a:r>
                <a:rPr lang="en-US" altLang="ja-JP" sz="900" dirty="0" smtClean="0">
                  <a:solidFill>
                    <a:schemeClr val="bg1"/>
                  </a:solidFill>
                  <a:latin typeface="Meiryo UI" panose="020B0604030504040204" pitchFamily="50" charset="-128"/>
                  <a:ea typeface="Meiryo UI" panose="020B0604030504040204" pitchFamily="50" charset="-128"/>
                </a:rPr>
                <a:t> Support</a:t>
              </a:r>
              <a:endParaRPr lang="ja-JP" altLang="en-US" sz="900" dirty="0">
                <a:solidFill>
                  <a:schemeClr val="bg1"/>
                </a:solidFill>
                <a:latin typeface="Meiryo UI" panose="020B0604030504040204" pitchFamily="50" charset="-128"/>
                <a:ea typeface="Meiryo UI" panose="020B0604030504040204" pitchFamily="50" charset="-128"/>
              </a:endParaRPr>
            </a:p>
          </p:txBody>
        </p:sp>
        <p:sp>
          <p:nvSpPr>
            <p:cNvPr id="47" name="コンテンツ プレースホルダー 2"/>
            <p:cNvSpPr txBox="1">
              <a:spLocks/>
            </p:cNvSpPr>
            <p:nvPr/>
          </p:nvSpPr>
          <p:spPr>
            <a:xfrm>
              <a:off x="1427180" y="4793473"/>
              <a:ext cx="2051176" cy="34903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Font typeface="Arial"/>
                <a:buNone/>
              </a:pPr>
              <a:r>
                <a:rPr lang="en-US" altLang="ja-JP" sz="900" spc="100" dirty="0" smtClean="0">
                  <a:solidFill>
                    <a:srgbClr val="DE273A"/>
                  </a:solidFill>
                  <a:latin typeface="Meiryo UI" panose="020B0604030504040204" pitchFamily="50" charset="-128"/>
                  <a:ea typeface="Meiryo UI" panose="020B0604030504040204" pitchFamily="50" charset="-128"/>
                </a:rPr>
                <a:t>Easy access to public support programs</a:t>
              </a:r>
              <a:endParaRPr lang="ja-JP" altLang="en-US" sz="900" spc="100" dirty="0">
                <a:solidFill>
                  <a:srgbClr val="DE273A"/>
                </a:solidFill>
                <a:latin typeface="Meiryo UI" panose="020B0604030504040204" pitchFamily="50" charset="-128"/>
                <a:ea typeface="Meiryo UI" panose="020B0604030504040204" pitchFamily="50" charset="-128"/>
              </a:endParaRPr>
            </a:p>
          </p:txBody>
        </p:sp>
        <p:sp>
          <p:nvSpPr>
            <p:cNvPr id="48" name="コンテンツ プレースホルダー 2"/>
            <p:cNvSpPr txBox="1">
              <a:spLocks/>
            </p:cNvSpPr>
            <p:nvPr/>
          </p:nvSpPr>
          <p:spPr>
            <a:xfrm>
              <a:off x="652188" y="5160440"/>
              <a:ext cx="3172308" cy="70725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700" dirty="0" smtClean="0">
                  <a:latin typeface="Meiryo UI" panose="020B0604030504040204" pitchFamily="50" charset="-128"/>
                  <a:ea typeface="Meiryo UI" panose="020B0604030504040204" pitchFamily="50" charset="-128"/>
                </a:rPr>
                <a:t>ex</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 Funding support by certified VCs</a:t>
              </a:r>
            </a:p>
            <a:p>
              <a:pPr marL="0" indent="0">
                <a:buFont typeface="Arial"/>
                <a:buNone/>
              </a:pPr>
              <a:r>
                <a:rPr lang="ja-JP" altLang="ja-JP"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rPr>
                <a:t>□ Regulatory Sand-box</a:t>
              </a:r>
            </a:p>
            <a:p>
              <a:pPr marL="0" indent="0">
                <a:buFont typeface="Arial"/>
                <a:buNone/>
              </a:pPr>
              <a:r>
                <a:rPr lang="ja-JP" altLang="ja-JP"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rPr>
                <a:t>□ Intertextual property strategy</a:t>
              </a:r>
            </a:p>
            <a:p>
              <a:pPr marL="0" indent="0">
                <a:buFont typeface="Arial"/>
                <a:buNone/>
              </a:pPr>
              <a:r>
                <a:rPr lang="ja-JP" altLang="ja-JP"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rPr>
                <a:t>□ Overseas expansion support</a:t>
              </a:r>
              <a:endParaRPr lang="ja-JP" altLang="en-US" sz="700" dirty="0">
                <a:latin typeface="Meiryo UI" panose="020B0604030504040204" pitchFamily="50" charset="-128"/>
                <a:ea typeface="Meiryo UI" panose="020B0604030504040204" pitchFamily="50" charset="-128"/>
              </a:endParaRPr>
            </a:p>
          </p:txBody>
        </p:sp>
      </p:grpSp>
      <p:sp>
        <p:nvSpPr>
          <p:cNvPr id="51" name="コンテンツ プレースホルダー 2"/>
          <p:cNvSpPr>
            <a:spLocks noGrp="1"/>
          </p:cNvSpPr>
          <p:nvPr>
            <p:ph idx="1"/>
          </p:nvPr>
        </p:nvSpPr>
        <p:spPr>
          <a:xfrm>
            <a:off x="2455028" y="136166"/>
            <a:ext cx="4502896" cy="995859"/>
          </a:xfrm>
        </p:spPr>
        <p:txBody>
          <a:bodyPr anchor="ctr">
            <a:noAutofit/>
          </a:bodyPr>
          <a:lstStyle/>
          <a:p>
            <a:pPr marL="0" indent="0">
              <a:lnSpc>
                <a:spcPct val="140000"/>
              </a:lnSpc>
              <a:buNone/>
            </a:pPr>
            <a:r>
              <a:rPr lang="en-US" altLang="ja-JP" sz="900" spc="100" dirty="0" smtClean="0">
                <a:latin typeface="Meiryo UI" panose="020B0604030504040204" pitchFamily="50" charset="-128"/>
                <a:ea typeface="Meiryo UI" panose="020B0604030504040204" pitchFamily="50" charset="-128"/>
                <a:cs typeface="Adobe Devanagari" panose="02040503050201020203" pitchFamily="18" charset="0"/>
              </a:rPr>
              <a:t>J-Startup support community will provide private and public support to the selected startups.</a:t>
            </a:r>
          </a:p>
          <a:p>
            <a:pPr marL="0" indent="0">
              <a:lnSpc>
                <a:spcPct val="140000"/>
              </a:lnSpc>
              <a:buNone/>
            </a:pPr>
            <a:r>
              <a:rPr lang="en-US" altLang="ja-JP" sz="900" spc="100" dirty="0" smtClean="0">
                <a:latin typeface="Meiryo UI" panose="020B0604030504040204" pitchFamily="50" charset="-128"/>
                <a:ea typeface="Meiryo UI" panose="020B0604030504040204" pitchFamily="50" charset="-128"/>
                <a:cs typeface="Adobe Devanagari" panose="02040503050201020203" pitchFamily="18" charset="0"/>
              </a:rPr>
              <a:t>The support community is mainly formed by VCs, Accelerators, large corporations and government organizations.</a:t>
            </a:r>
          </a:p>
        </p:txBody>
      </p:sp>
    </p:spTree>
    <p:extLst>
      <p:ext uri="{BB962C8B-B14F-4D97-AF65-F5344CB8AC3E}">
        <p14:creationId xmlns:p14="http://schemas.microsoft.com/office/powerpoint/2010/main" val="3007622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68325" y="311934"/>
            <a:ext cx="2737317" cy="769033"/>
          </a:xfrm>
        </p:spPr>
        <p:txBody>
          <a:bodyPr>
            <a:normAutofit fontScale="90000"/>
          </a:bodyPr>
          <a:lstStyle/>
          <a:p>
            <a:pPr algn="l"/>
            <a:r>
              <a:rPr lang="en-US" altLang="ja-JP" sz="4528" spc="73" dirty="0">
                <a:solidFill>
                  <a:srgbClr val="231815"/>
                </a:solidFill>
                <a:latin typeface="Meiryo UI" panose="020B0604030504040204" pitchFamily="50" charset="-128"/>
                <a:ea typeface="Meiryo UI" panose="020B0604030504040204" pitchFamily="50" charset="-128"/>
              </a:rPr>
              <a:t>Go Global</a:t>
            </a:r>
            <a:endParaRPr lang="ja-JP" altLang="en-US" sz="4528" spc="73" dirty="0">
              <a:solidFill>
                <a:srgbClr val="231815"/>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312031" y="1144180"/>
            <a:ext cx="6480000"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2835697"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16" name="コンテンツ プレースホルダー 2"/>
          <p:cNvSpPr txBox="1">
            <a:spLocks/>
          </p:cNvSpPr>
          <p:nvPr/>
        </p:nvSpPr>
        <p:spPr>
          <a:xfrm>
            <a:off x="5043309" y="4214196"/>
            <a:ext cx="1386944" cy="251013"/>
          </a:xfrm>
          <a:prstGeom prst="rect">
            <a:avLst/>
          </a:prstGeom>
        </p:spPr>
        <p:txBody>
          <a:bodyPr vert="horz" lIns="66782" tIns="33391" rIns="66782" bIns="33391"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r">
              <a:buNone/>
            </a:pPr>
            <a:r>
              <a:rPr lang="en-US" altLang="ja-JP" sz="585" dirty="0">
                <a:solidFill>
                  <a:schemeClr val="bg1"/>
                </a:solidFill>
                <a:latin typeface="Meiryo UI" panose="020B0604030504040204" pitchFamily="50" charset="-128"/>
                <a:ea typeface="Meiryo UI" panose="020B0604030504040204" pitchFamily="50" charset="-128"/>
                <a:cs typeface="Noto Sans CJK JP Regular"/>
              </a:rPr>
              <a:t>©Petri </a:t>
            </a:r>
            <a:r>
              <a:rPr lang="en-US" altLang="ja-JP" sz="585" dirty="0" err="1">
                <a:solidFill>
                  <a:schemeClr val="bg1"/>
                </a:solidFill>
                <a:latin typeface="Meiryo UI" panose="020B0604030504040204" pitchFamily="50" charset="-128"/>
                <a:ea typeface="Meiryo UI" panose="020B0604030504040204" pitchFamily="50" charset="-128"/>
                <a:cs typeface="Noto Sans CJK JP Regular"/>
              </a:rPr>
              <a:t>Anttila</a:t>
            </a:r>
            <a:endParaRPr lang="ja-JP" altLang="en-US" sz="585" dirty="0">
              <a:solidFill>
                <a:schemeClr val="bg1"/>
              </a:solidFill>
              <a:latin typeface="Meiryo UI" panose="020B0604030504040204" pitchFamily="50" charset="-128"/>
              <a:ea typeface="Meiryo UI" panose="020B0604030504040204" pitchFamily="50" charset="-128"/>
              <a:cs typeface="Noto Sans CJK JP Regular"/>
            </a:endParaRPr>
          </a:p>
        </p:txBody>
      </p:sp>
      <p:sp>
        <p:nvSpPr>
          <p:cNvPr id="7" name="スライド番号プレースホルダー 6"/>
          <p:cNvSpPr>
            <a:spLocks noGrp="1"/>
          </p:cNvSpPr>
          <p:nvPr>
            <p:ph type="sldNum" sz="quarter" idx="12"/>
          </p:nvPr>
        </p:nvSpPr>
        <p:spPr/>
        <p:txBody>
          <a:bodyPr/>
          <a:lstStyle/>
          <a:p>
            <a:fld id="{92FF8420-76E8-3A4C-9B84-402A3A86EA49}" type="slidenum">
              <a:rPr kumimoji="1" lang="ja-JP" altLang="en-US" smtClean="0"/>
              <a:t>6</a:t>
            </a:fld>
            <a:endParaRPr kumimoji="1" lang="ja-JP" altLang="en-US"/>
          </a:p>
        </p:txBody>
      </p:sp>
      <p:sp>
        <p:nvSpPr>
          <p:cNvPr id="17" name="正方形/長方形 1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20" name="正方形/長方形 19"/>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pic>
        <p:nvPicPr>
          <p:cNvPr id="21" name="図 20" descr="31295506356_8aedb1a2e1_k.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95592" y="1283172"/>
            <a:ext cx="3996111" cy="3502490"/>
          </a:xfrm>
          <a:prstGeom prst="rect">
            <a:avLst/>
          </a:prstGeom>
        </p:spPr>
      </p:pic>
      <p:sp>
        <p:nvSpPr>
          <p:cNvPr id="22" name="コンテンツ プレースホルダー 2"/>
          <p:cNvSpPr>
            <a:spLocks noGrp="1"/>
          </p:cNvSpPr>
          <p:nvPr>
            <p:ph idx="1"/>
          </p:nvPr>
        </p:nvSpPr>
        <p:spPr>
          <a:xfrm>
            <a:off x="2877239" y="152017"/>
            <a:ext cx="4121013" cy="973183"/>
          </a:xfrm>
        </p:spPr>
        <p:txBody>
          <a:bodyPr anchor="ctr">
            <a:noAutofit/>
          </a:bodyPr>
          <a:lstStyle/>
          <a:p>
            <a:pPr marL="0" indent="0">
              <a:buNone/>
            </a:pPr>
            <a:r>
              <a:rPr lang="en-US" altLang="ja-JP" sz="1600" spc="1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Supporting Overseas Expansion</a:t>
            </a:r>
          </a:p>
        </p:txBody>
      </p:sp>
      <p:sp>
        <p:nvSpPr>
          <p:cNvPr id="23" name="コンテンツ プレースホルダー 2"/>
          <p:cNvSpPr txBox="1">
            <a:spLocks/>
          </p:cNvSpPr>
          <p:nvPr/>
        </p:nvSpPr>
        <p:spPr>
          <a:xfrm>
            <a:off x="445590" y="1225615"/>
            <a:ext cx="1556527" cy="34369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1100" b="1" u="sng"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Startup</a:t>
            </a:r>
            <a:r>
              <a:rPr lang="en-US" altLang="ja-JP" sz="1050" b="1" u="sng"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 tour</a:t>
            </a:r>
            <a:endParaRPr lang="ja-JP" altLang="en-US" sz="1050" b="1" u="sng" dirty="0">
              <a:solidFill>
                <a:srgbClr val="231815"/>
              </a:solidFill>
              <a:latin typeface="Meiryo UI" panose="020B0604030504040204" pitchFamily="50" charset="-128"/>
              <a:ea typeface="Meiryo UI" panose="020B0604030504040204" pitchFamily="50" charset="-128"/>
              <a:cs typeface="Adobe Devanagari" panose="02040503050201020203" pitchFamily="18" charset="0"/>
            </a:endParaRPr>
          </a:p>
        </p:txBody>
      </p:sp>
      <p:cxnSp>
        <p:nvCxnSpPr>
          <p:cNvPr id="24" name="直線コネクタ 23"/>
          <p:cNvCxnSpPr/>
          <p:nvPr/>
        </p:nvCxnSpPr>
        <p:spPr>
          <a:xfrm flipV="1">
            <a:off x="319742" y="1304378"/>
            <a:ext cx="0" cy="180000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25" name="コンテンツ プレースホルダー 2"/>
          <p:cNvSpPr txBox="1">
            <a:spLocks/>
          </p:cNvSpPr>
          <p:nvPr/>
        </p:nvSpPr>
        <p:spPr>
          <a:xfrm>
            <a:off x="445589" y="1512097"/>
            <a:ext cx="2237211" cy="168871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40000"/>
              </a:lnSpc>
              <a:buFont typeface="Arial"/>
              <a:buNone/>
            </a:pPr>
            <a:r>
              <a:rPr lang="en-US" altLang="ja-JP" sz="9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Support for participation to global conference</a:t>
            </a:r>
          </a:p>
          <a:p>
            <a:pPr marL="0" indent="0">
              <a:lnSpc>
                <a:spcPct val="140000"/>
              </a:lnSpc>
              <a:buFont typeface="Arial"/>
              <a:buNone/>
            </a:pPr>
            <a:r>
              <a:rPr lang="en-US" altLang="ja-JP" sz="9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J-Startup Pavilion</a:t>
            </a:r>
            <a:endParaRPr lang="en-US" altLang="ja-JP" sz="900" dirty="0">
              <a:solidFill>
                <a:srgbClr val="231815"/>
              </a:solidFill>
              <a:latin typeface="Meiryo UI" panose="020B0604030504040204" pitchFamily="50" charset="-128"/>
              <a:ea typeface="Meiryo UI" panose="020B0604030504040204" pitchFamily="50" charset="-128"/>
              <a:cs typeface="Adobe Devanagari" panose="02040503050201020203" pitchFamily="18" charset="0"/>
            </a:endParaRPr>
          </a:p>
          <a:p>
            <a:pPr marL="0" indent="0">
              <a:lnSpc>
                <a:spcPct val="140000"/>
              </a:lnSpc>
              <a:buFont typeface="Arial"/>
              <a:buNone/>
            </a:pPr>
            <a:r>
              <a:rPr lang="en-US" altLang="ja-JP" sz="9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Conference</a:t>
            </a:r>
            <a:r>
              <a:rPr lang="ja-JP" altLang="en-US" sz="9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
            </a:r>
            <a:endParaRPr lang="en-US" altLang="ja-JP" sz="9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endParaRPr>
          </a:p>
          <a:p>
            <a:pPr marL="0" indent="0">
              <a:lnSpc>
                <a:spcPct val="140000"/>
              </a:lnSpc>
              <a:buNone/>
            </a:pPr>
            <a:r>
              <a:rPr lang="en-US" altLang="ja-JP" sz="1200" dirty="0" err="1"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Innovfest</a:t>
            </a:r>
            <a:r>
              <a:rPr lang="en-US" altLang="ja-JP" sz="12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 Unbound</a:t>
            </a:r>
            <a:r>
              <a:rPr lang="ja-JP" altLang="en-US" sz="1200" dirty="0" err="1"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
            </a:r>
            <a:r>
              <a:rPr lang="en-US" altLang="ja-JP" sz="12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GITEX FUTURE STARS</a:t>
            </a:r>
            <a:r>
              <a:rPr lang="ja-JP" altLang="en-US" sz="1200" dirty="0" err="1"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
            </a:r>
            <a:r>
              <a:rPr lang="en-US" altLang="ja-JP" sz="12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IFA NEXT</a:t>
            </a:r>
            <a:r>
              <a:rPr lang="ja-JP" altLang="en-US" sz="1200" dirty="0" err="1"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
            </a:r>
            <a:r>
              <a:rPr lang="en-US" altLang="ja-JP" sz="12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Web Summit</a:t>
            </a:r>
            <a:r>
              <a:rPr lang="ja-JP" altLang="en-US" sz="1200" dirty="0" err="1"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
            </a:r>
            <a:r>
              <a:rPr lang="en-US" altLang="ja-JP" sz="12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CES</a:t>
            </a:r>
          </a:p>
        </p:txBody>
      </p:sp>
      <p:sp>
        <p:nvSpPr>
          <p:cNvPr id="26" name="コンテンツ プレースホルダー 2"/>
          <p:cNvSpPr txBox="1">
            <a:spLocks/>
          </p:cNvSpPr>
          <p:nvPr/>
        </p:nvSpPr>
        <p:spPr>
          <a:xfrm>
            <a:off x="445590" y="3353083"/>
            <a:ext cx="2237210" cy="49913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1100" b="1" u="sng"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JETRO Global</a:t>
            </a:r>
          </a:p>
          <a:p>
            <a:pPr marL="0" indent="0">
              <a:buFont typeface="Arial"/>
              <a:buNone/>
            </a:pPr>
            <a:r>
              <a:rPr lang="en-US" altLang="ja-JP" sz="1100" b="1" u="sng"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Acceleration Hub</a:t>
            </a:r>
            <a:endParaRPr lang="ja-JP" altLang="en-US" sz="1100" b="1" u="sng" dirty="0">
              <a:solidFill>
                <a:srgbClr val="231815"/>
              </a:solidFill>
              <a:latin typeface="Meiryo UI" panose="020B0604030504040204" pitchFamily="50" charset="-128"/>
              <a:ea typeface="Meiryo UI" panose="020B0604030504040204" pitchFamily="50" charset="-128"/>
              <a:cs typeface="Adobe Devanagari" panose="02040503050201020203" pitchFamily="18" charset="0"/>
            </a:endParaRPr>
          </a:p>
        </p:txBody>
      </p:sp>
      <p:cxnSp>
        <p:nvCxnSpPr>
          <p:cNvPr id="27" name="直線コネクタ 26"/>
          <p:cNvCxnSpPr/>
          <p:nvPr/>
        </p:nvCxnSpPr>
        <p:spPr>
          <a:xfrm flipV="1">
            <a:off x="319742" y="3353083"/>
            <a:ext cx="0" cy="136800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28" name="コンテンツ プレースホルダー 2"/>
          <p:cNvSpPr txBox="1">
            <a:spLocks/>
          </p:cNvSpPr>
          <p:nvPr/>
        </p:nvSpPr>
        <p:spPr>
          <a:xfrm>
            <a:off x="445590" y="3852222"/>
            <a:ext cx="2477464" cy="129784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Noto Sans CJK JP Bold"/>
                <a:ea typeface="Noto Sans CJK JP Bold"/>
                <a:cs typeface="Noto Sans CJK JP Bold"/>
              </a:defRPr>
            </a:lvl1pPr>
            <a:lvl2pPr marL="742950" indent="-285750" algn="l" defTabSz="457200" rtl="0" eaLnBrk="1" latinLnBrk="0" hangingPunct="1">
              <a:spcBef>
                <a:spcPct val="20000"/>
              </a:spcBef>
              <a:buFont typeface="Arial"/>
              <a:buChar char="–"/>
              <a:defRPr kumimoji="1" sz="2800" kern="1200">
                <a:solidFill>
                  <a:schemeClr val="tx1"/>
                </a:solidFill>
                <a:latin typeface="Noto Sans CJK JP Bold"/>
                <a:ea typeface="Noto Sans CJK JP Bold"/>
                <a:cs typeface="Noto Sans CJK JP Bold"/>
              </a:defRPr>
            </a:lvl2pPr>
            <a:lvl3pPr marL="1143000" indent="-228600" algn="l" defTabSz="457200" rtl="0" eaLnBrk="1" latinLnBrk="0" hangingPunct="1">
              <a:spcBef>
                <a:spcPct val="20000"/>
              </a:spcBef>
              <a:buFont typeface="Arial"/>
              <a:buChar char="•"/>
              <a:defRPr kumimoji="1" sz="2400" kern="1200">
                <a:solidFill>
                  <a:schemeClr val="tx1"/>
                </a:solidFill>
                <a:latin typeface="Noto Sans CJK JP Bold"/>
                <a:ea typeface="Noto Sans CJK JP Bold"/>
                <a:cs typeface="Noto Sans CJK JP Bold"/>
              </a:defRPr>
            </a:lvl3pPr>
            <a:lvl4pPr marL="16002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4pPr>
            <a:lvl5pPr marL="2057400" indent="-228600" algn="l" defTabSz="457200" rtl="0" eaLnBrk="1" latinLnBrk="0" hangingPunct="1">
              <a:spcBef>
                <a:spcPct val="20000"/>
              </a:spcBef>
              <a:buFont typeface="Arial"/>
              <a:buChar char="»"/>
              <a:defRPr kumimoji="1" sz="2000" kern="1200">
                <a:solidFill>
                  <a:schemeClr val="tx1"/>
                </a:solidFill>
                <a:latin typeface="Noto Sans CJK JP Bold"/>
                <a:ea typeface="Noto Sans CJK JP Bold"/>
                <a:cs typeface="Noto Sans CJK JP Bold"/>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40000"/>
              </a:lnSpc>
              <a:buFont typeface="Arial"/>
              <a:buNone/>
            </a:pPr>
            <a:r>
              <a:rPr lang="en-US" altLang="ja-JP" sz="900" dirty="0" smtClean="0">
                <a:latin typeface="Meiryo UI" panose="020B0604030504040204" pitchFamily="50" charset="-128"/>
                <a:ea typeface="Meiryo UI" panose="020B0604030504040204" pitchFamily="50" charset="-128"/>
                <a:cs typeface="Adobe Devanagari" panose="02040503050201020203" pitchFamily="18" charset="0"/>
              </a:rPr>
              <a:t>Consultation staffs are allocated in major cities around the world, providing local information, mentoring service, and networks in the local community.</a:t>
            </a:r>
            <a:endParaRPr lang="ja-JP" altLang="en-US" sz="900" dirty="0">
              <a:latin typeface="Meiryo UI" panose="020B0604030504040204" pitchFamily="50" charset="-128"/>
              <a:ea typeface="Meiryo UI" panose="020B0604030504040204" pitchFamily="50" charset="-128"/>
              <a:cs typeface="Adobe Devanagari" panose="02040503050201020203" pitchFamily="18" charset="0"/>
            </a:endParaRPr>
          </a:p>
        </p:txBody>
      </p:sp>
    </p:spTree>
    <p:extLst>
      <p:ext uri="{BB962C8B-B14F-4D97-AF65-F5344CB8AC3E}">
        <p14:creationId xmlns:p14="http://schemas.microsoft.com/office/powerpoint/2010/main" val="877362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タイトル 1"/>
          <p:cNvSpPr>
            <a:spLocks noGrp="1"/>
          </p:cNvSpPr>
          <p:nvPr>
            <p:ph type="title"/>
          </p:nvPr>
        </p:nvSpPr>
        <p:spPr>
          <a:xfrm>
            <a:off x="167963" y="311934"/>
            <a:ext cx="3713418" cy="769033"/>
          </a:xfrm>
        </p:spPr>
        <p:txBody>
          <a:bodyPr>
            <a:noAutofit/>
          </a:bodyPr>
          <a:lstStyle/>
          <a:p>
            <a:pPr algn="l"/>
            <a:r>
              <a:rPr lang="en-US" altLang="ja-JP" sz="4382" spc="73" dirty="0">
                <a:solidFill>
                  <a:srgbClr val="231815"/>
                </a:solidFill>
                <a:latin typeface="Meiryo UI" panose="020B0604030504040204" pitchFamily="50" charset="-128"/>
                <a:ea typeface="Meiryo UI" panose="020B0604030504040204" pitchFamily="50" charset="-128"/>
              </a:rPr>
              <a:t>Inbound</a:t>
            </a:r>
            <a:endParaRPr lang="ja-JP" altLang="en-US" sz="4382" spc="73" dirty="0">
              <a:solidFill>
                <a:srgbClr val="231815"/>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501076" y="1144180"/>
            <a:ext cx="6093614" cy="0"/>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2659602" y="428241"/>
            <a:ext cx="0" cy="589509"/>
          </a:xfrm>
          <a:prstGeom prst="line">
            <a:avLst/>
          </a:prstGeom>
          <a:ln w="15240">
            <a:solidFill>
              <a:srgbClr val="231815"/>
            </a:solidFill>
          </a:ln>
          <a:effectLst/>
        </p:spPr>
        <p:style>
          <a:lnRef idx="2">
            <a:schemeClr val="accent1"/>
          </a:lnRef>
          <a:fillRef idx="0">
            <a:schemeClr val="accent1"/>
          </a:fillRef>
          <a:effectRef idx="1">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92FF8420-76E8-3A4C-9B84-402A3A86EA49}" type="slidenum">
              <a:rPr kumimoji="1" lang="ja-JP" altLang="en-US" smtClean="0"/>
              <a:t>7</a:t>
            </a:fld>
            <a:endParaRPr kumimoji="1" lang="ja-JP" altLang="en-US"/>
          </a:p>
        </p:txBody>
      </p:sp>
      <p:sp>
        <p:nvSpPr>
          <p:cNvPr id="15" name="正方形/長方形 14"/>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8" name="正方形/長方形 17"/>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pic>
        <p:nvPicPr>
          <p:cNvPr id="11" name="図 10"/>
          <p:cNvPicPr>
            <a:picLocks noChangeAspect="1"/>
          </p:cNvPicPr>
          <p:nvPr/>
        </p:nvPicPr>
        <p:blipFill>
          <a:blip r:embed="rId3"/>
          <a:stretch>
            <a:fillRect/>
          </a:stretch>
        </p:blipFill>
        <p:spPr>
          <a:xfrm>
            <a:off x="191390" y="1218276"/>
            <a:ext cx="6732000" cy="3592722"/>
          </a:xfrm>
          <a:prstGeom prst="rect">
            <a:avLst/>
          </a:prstGeom>
        </p:spPr>
      </p:pic>
      <p:sp>
        <p:nvSpPr>
          <p:cNvPr id="20" name="コンテンツ プレースホルダー 2"/>
          <p:cNvSpPr>
            <a:spLocks noGrp="1"/>
          </p:cNvSpPr>
          <p:nvPr>
            <p:ph idx="1"/>
          </p:nvPr>
        </p:nvSpPr>
        <p:spPr>
          <a:xfrm>
            <a:off x="2665720" y="146315"/>
            <a:ext cx="4174560" cy="979605"/>
          </a:xfrm>
        </p:spPr>
        <p:txBody>
          <a:bodyPr anchor="ctr">
            <a:noAutofit/>
          </a:bodyPr>
          <a:lstStyle/>
          <a:p>
            <a:pPr marL="0" indent="0">
              <a:lnSpc>
                <a:spcPct val="140000"/>
              </a:lnSpc>
              <a:buNone/>
            </a:pPr>
            <a:r>
              <a:rPr lang="en-US" altLang="ja-JP" sz="1400" dirty="0" smtClean="0">
                <a:solidFill>
                  <a:srgbClr val="231815"/>
                </a:solidFill>
                <a:latin typeface="Meiryo UI" panose="020B0604030504040204" pitchFamily="50" charset="-128"/>
                <a:ea typeface="Meiryo UI" panose="020B0604030504040204" pitchFamily="50" charset="-128"/>
                <a:cs typeface="Adobe Devanagari" panose="02040503050201020203" pitchFamily="18" charset="0"/>
              </a:rPr>
              <a:t>Attracting cutting edge entrepreneurs from around the world.</a:t>
            </a:r>
          </a:p>
        </p:txBody>
      </p:sp>
    </p:spTree>
    <p:extLst>
      <p:ext uri="{BB962C8B-B14F-4D97-AF65-F5344CB8AC3E}">
        <p14:creationId xmlns:p14="http://schemas.microsoft.com/office/powerpoint/2010/main" val="3526011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スライド番号プレースホルダー 1"/>
          <p:cNvSpPr>
            <a:spLocks noGrp="1"/>
          </p:cNvSpPr>
          <p:nvPr>
            <p:ph type="sldNum" sz="quarter" idx="12"/>
          </p:nvPr>
        </p:nvSpPr>
        <p:spPr/>
        <p:txBody>
          <a:bodyPr/>
          <a:lstStyle/>
          <a:p>
            <a:fld id="{7DA662B6-B3D9-479B-ABB9-037DD349DEFE}" type="slidenum">
              <a:rPr kumimoji="1" lang="ja-JP" altLang="en-US" smtClean="0"/>
              <a:t>8</a:t>
            </a:fld>
            <a:endParaRPr kumimoji="1" lang="ja-JP" altLang="en-US"/>
          </a:p>
        </p:txBody>
      </p:sp>
      <p:sp>
        <p:nvSpPr>
          <p:cNvPr id="7" name="正方形/長方形 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1" name="正方形/長方形 10"/>
          <p:cNvSpPr/>
          <p:nvPr/>
        </p:nvSpPr>
        <p:spPr>
          <a:xfrm>
            <a:off x="5290727" y="5000862"/>
            <a:ext cx="1712148" cy="184666"/>
          </a:xfrm>
          <a:prstGeom prst="rect">
            <a:avLst/>
          </a:prstGeom>
        </p:spPr>
        <p:txBody>
          <a:bodyPr wrap="square">
            <a:spAutoFit/>
          </a:bodyPr>
          <a:lstStyle/>
          <a:p>
            <a:r>
              <a:rPr lang="en-US" altLang="ja-JP" sz="600" dirty="0" smtClean="0"/>
              <a:t>©</a:t>
            </a:r>
            <a:r>
              <a:rPr lang="ja-JP" altLang="en-US" sz="600" dirty="0"/>
              <a:t> </a:t>
            </a:r>
            <a:r>
              <a:rPr lang="en-US" altLang="ja-JP" sz="600" dirty="0" smtClean="0"/>
              <a:t>2018 </a:t>
            </a:r>
            <a:r>
              <a:rPr lang="en-US" altLang="ja-JP" sz="600" dirty="0"/>
              <a:t>Ministry of Economy, Trade and </a:t>
            </a:r>
            <a:r>
              <a:rPr lang="en-US" altLang="ja-JP" sz="600" dirty="0" smtClean="0"/>
              <a:t>Industry.</a:t>
            </a:r>
            <a:endParaRPr lang="ja-JP" altLang="en-US" sz="600" dirty="0"/>
          </a:p>
        </p:txBody>
      </p:sp>
      <p:sp>
        <p:nvSpPr>
          <p:cNvPr id="12" name="正方形/長方形 11"/>
          <p:cNvSpPr/>
          <p:nvPr/>
        </p:nvSpPr>
        <p:spPr>
          <a:xfrm>
            <a:off x="210823" y="691902"/>
            <a:ext cx="2373923" cy="4154984"/>
          </a:xfrm>
          <a:prstGeom prst="rect">
            <a:avLst/>
          </a:prstGeom>
        </p:spPr>
        <p:txBody>
          <a:bodyPr>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ABEJA</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AI SILK</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Aillis</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AISing</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akippa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ALE</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Alivas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AlpacaJapan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alt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ARAYA</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ArchiTek</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Asilla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ASOVIEW</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Astroscale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AWAKENS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Axelspace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Ball Wave</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BIOME</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BizReach</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BizteX</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Braizon</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Therapeutics</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Channel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98717" y="647157"/>
            <a:ext cx="2373923" cy="4339650"/>
          </a:xfrm>
          <a:prstGeom prst="rect">
            <a:avLst/>
          </a:prstGeom>
        </p:spPr>
        <p:txBody>
          <a:bodyPr>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GRA</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GROOVE X</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Himuka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AM Pharma</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Holoeyes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Homura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Heavy Industries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Idein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Inagora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Infostellar</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InstaVR</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Integral Geometry Science</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-plug</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iQPS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ispace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JEPLAN</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JTOWER</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Kotozna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Kyoto Robotics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Kyulux</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LeapMind</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Lequio</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Power Technology</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Life is Tech !</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Lily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MedTech</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LinkWiz</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308628" y="647157"/>
            <a:ext cx="2373923" cy="4524315"/>
          </a:xfrm>
          <a:prstGeom prst="rect">
            <a:avLst/>
          </a:prstGeom>
        </p:spPr>
        <p:txBody>
          <a:bodyPr>
            <a:spAutoFit/>
          </a:bodyPr>
          <a:lstStyle/>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Caddi</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Caulis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Challenergy</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Cinnamon</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COCOA MOTORS</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Cogent Labs</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CONNECTEC JAPAN</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Connected Robotics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CrowdWorks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CureApp</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CYBERDYNE</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Cyfuse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Biomedical</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DG TAKANO</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EdiGENE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Elephantech</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Empath</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Euglena</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EXAWIZARDS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Farmship</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Fermenstation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Finc</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FLOSFIA</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Fringe81</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Global Mobility Service </a:t>
            </a:r>
          </a:p>
        </p:txBody>
      </p:sp>
      <p:sp>
        <p:nvSpPr>
          <p:cNvPr id="17" name="テキスト ボックス 16"/>
          <p:cNvSpPr txBox="1"/>
          <p:nvPr/>
        </p:nvSpPr>
        <p:spPr>
          <a:xfrm>
            <a:off x="257121" y="241082"/>
            <a:ext cx="2637970" cy="408623"/>
          </a:xfrm>
          <a:prstGeom prst="roundRect">
            <a:avLst/>
          </a:prstGeom>
          <a:solidFill>
            <a:srgbClr val="E5004A"/>
          </a:solidFill>
        </p:spPr>
        <p:txBody>
          <a:bodyPr wrap="square" rtlCol="0">
            <a:spAutoFit/>
          </a:bodyPr>
          <a:lstStyle/>
          <a:p>
            <a:r>
              <a:rPr lang="en-US" altLang="ja-JP"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J-Startup Companies</a:t>
            </a:r>
            <a:endParaRPr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2924104" y="272561"/>
            <a:ext cx="3549650" cy="332399"/>
          </a:xfrm>
          <a:prstGeom prst="rect">
            <a:avLst/>
          </a:prstGeom>
        </p:spPr>
        <p:txBody>
          <a:bodyPr>
            <a:spAutoFit/>
          </a:bodyPr>
          <a:lstStyle/>
          <a:p>
            <a:pPr>
              <a:lnSpc>
                <a:spcPct val="140000"/>
              </a:lnSpc>
            </a:pPr>
            <a:r>
              <a:rPr lang="ja-JP" altLang="en-US" sz="1200" dirty="0" smtClean="0">
                <a:latin typeface="メイリオ" panose="020B0604030504040204" pitchFamily="50" charset="-128"/>
                <a:ea typeface="メイリオ" panose="020B0604030504040204" pitchFamily="50" charset="-128"/>
              </a:rPr>
              <a:t>１／２</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32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 y="4683479"/>
            <a:ext cx="1625600" cy="575425"/>
          </a:xfrm>
          <a:prstGeom prst="rect">
            <a:avLst/>
          </a:prstGeom>
        </p:spPr>
      </p:pic>
      <p:sp>
        <p:nvSpPr>
          <p:cNvPr id="2" name="スライド番号プレースホルダー 1"/>
          <p:cNvSpPr>
            <a:spLocks noGrp="1"/>
          </p:cNvSpPr>
          <p:nvPr>
            <p:ph type="sldNum" sz="quarter" idx="12"/>
          </p:nvPr>
        </p:nvSpPr>
        <p:spPr/>
        <p:txBody>
          <a:bodyPr/>
          <a:lstStyle/>
          <a:p>
            <a:fld id="{7DA662B6-B3D9-479B-ABB9-037DD349DEFE}" type="slidenum">
              <a:rPr kumimoji="1" lang="ja-JP" altLang="en-US" smtClean="0"/>
              <a:t>9</a:t>
            </a:fld>
            <a:endParaRPr kumimoji="1" lang="ja-JP" altLang="en-US"/>
          </a:p>
        </p:txBody>
      </p:sp>
      <p:sp>
        <p:nvSpPr>
          <p:cNvPr id="7" name="正方形/長方形 6"/>
          <p:cNvSpPr/>
          <p:nvPr/>
        </p:nvSpPr>
        <p:spPr>
          <a:xfrm>
            <a:off x="161808" y="135467"/>
            <a:ext cx="6788385" cy="5031081"/>
          </a:xfrm>
          <a:prstGeom prst="rect">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FFFF"/>
              </a:solidFill>
            </a:endParaRPr>
          </a:p>
        </p:txBody>
      </p:sp>
      <p:sp>
        <p:nvSpPr>
          <p:cNvPr id="12" name="正方形/長方形 11"/>
          <p:cNvSpPr/>
          <p:nvPr/>
        </p:nvSpPr>
        <p:spPr>
          <a:xfrm>
            <a:off x="210823" y="710008"/>
            <a:ext cx="2373923" cy="4154984"/>
          </a:xfrm>
          <a:prstGeom prst="rect">
            <a:avLst/>
          </a:prstGeom>
        </p:spPr>
        <p:txBody>
          <a:bodyPr>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Liquid</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Lpixel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Luup</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Luxonus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MAMORIO</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Material Concept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mediVR</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Medmain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Megakaryon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MELTIN MMI</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Mercari</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MetaGen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Metcela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Microwave Chemical</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Mirrativ</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MONEY DESIGN</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Money Forward</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MUJIN</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MUSCA</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Nanoegg</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O:</a:t>
            </a: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OPTIMIND</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04464" y="523037"/>
            <a:ext cx="2373923" cy="4893647"/>
          </a:xfrm>
          <a:prstGeom prst="rect">
            <a:avLst/>
          </a:prstGeom>
        </p:spPr>
        <p:txBody>
          <a:bodyPr>
            <a:spAutoFit/>
          </a:bodyPr>
          <a:lstStyle/>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SmartNews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SORABITO</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Spacelink</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Spiber</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Studio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Ousia</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SuRaLa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Net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Sustainable Medicine</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SYMAX</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Synamon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TELEXISTENCE</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Terra Motors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ThinkCyte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Tier IV</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Trigence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Semiconductor</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Triple W Japan</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tsumug</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UZABASE</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Vacan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visasQ</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VISITS Technologies </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WAmazing</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WHILL</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YUKAI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Engineering</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ZMP</a:t>
            </a:r>
          </a:p>
          <a:p>
            <a:r>
              <a:rPr lang="el-GR" altLang="ja-JP" sz="1200" dirty="0">
                <a:latin typeface="Meiryo UI" panose="020B0604030504040204" pitchFamily="50" charset="-128"/>
                <a:ea typeface="Meiryo UI" panose="020B0604030504040204" pitchFamily="50" charset="-128"/>
                <a:cs typeface="Meiryo UI" panose="020B0604030504040204" pitchFamily="50" charset="-128"/>
              </a:rPr>
              <a:t>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Lab</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308628" y="674316"/>
            <a:ext cx="2373923" cy="4524315"/>
          </a:xfrm>
          <a:prstGeom prst="rect">
            <a:avLst/>
          </a:prstGeom>
        </p:spPr>
        <p:txBody>
          <a:bodyPr>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Mind</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Panair</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PeptiDream</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Photo electron Soul</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Pixie Dust Technologies</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PKSHA Technology</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PLANTIO</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POLAR STAR SPACE</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Preferred Networks</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Quantum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Biosystems</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Raksul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Rapyuta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Robotics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ReasonWhy</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RegCell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ReproCELL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RIVERFIELD</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Routrek</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Networks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Safie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Sansan</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SENSYN ROBOTICS</a:t>
            </a: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SkyDisc</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SmartDrive</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SmartHR</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7121" y="241082"/>
            <a:ext cx="2637970" cy="408623"/>
          </a:xfrm>
          <a:prstGeom prst="roundRect">
            <a:avLst/>
          </a:prstGeom>
          <a:solidFill>
            <a:srgbClr val="E5004A"/>
          </a:solidFill>
        </p:spPr>
        <p:txBody>
          <a:bodyPr wrap="square" rtlCol="0">
            <a:spAutoFit/>
          </a:bodyPr>
          <a:lstStyle/>
          <a:p>
            <a:r>
              <a:rPr lang="en-US" altLang="ja-JP" sz="1800"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J-Startup Companies</a:t>
            </a:r>
            <a:endParaRPr lang="ja-JP" altLang="en-US" sz="18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2924104" y="272561"/>
            <a:ext cx="3549650" cy="350865"/>
          </a:xfrm>
          <a:prstGeom prst="rect">
            <a:avLst/>
          </a:prstGeom>
        </p:spPr>
        <p:txBody>
          <a:bodyPr>
            <a:spAutoFit/>
          </a:bodyPr>
          <a:lstStyle/>
          <a:p>
            <a:pPr>
              <a:lnSpc>
                <a:spcPct val="140000"/>
              </a:lnSpc>
            </a:pPr>
            <a:r>
              <a:rPr lang="ja-JP" altLang="en-US" sz="1200" dirty="0" smtClean="0">
                <a:latin typeface="メイリオ" panose="020B0604030504040204" pitchFamily="50" charset="-128"/>
                <a:ea typeface="メイリオ" panose="020B0604030504040204" pitchFamily="50" charset="-128"/>
              </a:rPr>
              <a:t>２／２</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236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6AC"/>
        </a:solidFill>
        <a:ln>
          <a:noFill/>
        </a:ln>
      </a:spPr>
      <a:bodyPr rtlCol="0" anchor="ctr"/>
      <a:lstStyle>
        <a:defPPr algn="ctr">
          <a:defRPr kumimoji="1">
            <a:solidFill>
              <a:srgbClr val="FFFFFF"/>
            </a:solidFill>
          </a:defRPr>
        </a:defPPr>
      </a:lstStyle>
      <a:style>
        <a:lnRef idx="1">
          <a:schemeClr val="accent2"/>
        </a:lnRef>
        <a:fillRef idx="3">
          <a:schemeClr val="accent2"/>
        </a:fillRef>
        <a:effectRef idx="2">
          <a:schemeClr val="accent2"/>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6AC"/>
        </a:solidFill>
        <a:ln>
          <a:noFill/>
        </a:ln>
      </a:spPr>
      <a:bodyPr rtlCol="0" anchor="ctr"/>
      <a:lstStyle>
        <a:defPPr algn="ctr">
          <a:defRPr kumimoji="1">
            <a:solidFill>
              <a:srgbClr val="FFFFFF"/>
            </a:solidFill>
          </a:defRPr>
        </a:defPPr>
      </a:lstStyle>
      <a:style>
        <a:lnRef idx="1">
          <a:schemeClr val="accent2"/>
        </a:lnRef>
        <a:fillRef idx="3">
          <a:schemeClr val="accent2"/>
        </a:fillRef>
        <a:effectRef idx="2">
          <a:schemeClr val="accent2"/>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1307</Words>
  <Application>Microsoft Office PowerPoint</Application>
  <PresentationFormat>ユーザー設定</PresentationFormat>
  <Paragraphs>407</Paragraphs>
  <Slides>13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13</vt:i4>
      </vt:variant>
    </vt:vector>
  </HeadingPairs>
  <TitlesOfParts>
    <vt:vector size="25" baseType="lpstr">
      <vt:lpstr>Helvetica 67 Medium Condensed</vt:lpstr>
      <vt:lpstr>Meiryo UI</vt:lpstr>
      <vt:lpstr>ＭＳ Ｐゴシック</vt:lpstr>
      <vt:lpstr>Noto Sans CJK JP Bold</vt:lpstr>
      <vt:lpstr>Noto Sans CJK JP Regular</vt:lpstr>
      <vt:lpstr>メイリオ</vt:lpstr>
      <vt:lpstr>游ゴシック</vt:lpstr>
      <vt:lpstr>Adobe Devanagari</vt:lpstr>
      <vt:lpstr>Arial</vt:lpstr>
      <vt:lpstr>Calibri</vt:lpstr>
      <vt:lpstr>ホワイト</vt:lpstr>
      <vt:lpstr>1_ホワイト</vt:lpstr>
      <vt:lpstr>PowerPoint プレゼンテーション</vt:lpstr>
      <vt:lpstr>Vision</vt:lpstr>
      <vt:lpstr>About</vt:lpstr>
      <vt:lpstr>Select</vt:lpstr>
      <vt:lpstr>Connect</vt:lpstr>
      <vt:lpstr>Go Global</vt:lpstr>
      <vt:lpstr>Inbound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loftwork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yamaya yukie</dc:creator>
  <cp:lastModifiedBy>Windows ユーザー</cp:lastModifiedBy>
  <cp:revision>174</cp:revision>
  <cp:lastPrinted>2019-01-20T13:23:50Z</cp:lastPrinted>
  <dcterms:created xsi:type="dcterms:W3CDTF">2018-04-04T02:05:45Z</dcterms:created>
  <dcterms:modified xsi:type="dcterms:W3CDTF">2020-07-14T04:22:57Z</dcterms:modified>
</cp:coreProperties>
</file>